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29"/>
  </p:notesMasterIdLst>
  <p:sldIdLst>
    <p:sldId id="256" r:id="rId2"/>
    <p:sldId id="268" r:id="rId3"/>
    <p:sldId id="257" r:id="rId4"/>
    <p:sldId id="258" r:id="rId5"/>
    <p:sldId id="260" r:id="rId6"/>
    <p:sldId id="333" r:id="rId7"/>
    <p:sldId id="317" r:id="rId8"/>
    <p:sldId id="335" r:id="rId9"/>
    <p:sldId id="337" r:id="rId10"/>
    <p:sldId id="272" r:id="rId11"/>
    <p:sldId id="336" r:id="rId12"/>
    <p:sldId id="338" r:id="rId13"/>
    <p:sldId id="316" r:id="rId14"/>
    <p:sldId id="332" r:id="rId15"/>
    <p:sldId id="300" r:id="rId16"/>
    <p:sldId id="324" r:id="rId17"/>
    <p:sldId id="267" r:id="rId18"/>
    <p:sldId id="325" r:id="rId19"/>
    <p:sldId id="326" r:id="rId20"/>
    <p:sldId id="282" r:id="rId21"/>
    <p:sldId id="329" r:id="rId22"/>
    <p:sldId id="340" r:id="rId23"/>
    <p:sldId id="339" r:id="rId24"/>
    <p:sldId id="330" r:id="rId25"/>
    <p:sldId id="331" r:id="rId26"/>
    <p:sldId id="319" r:id="rId27"/>
    <p:sldId id="259" r:id="rId2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A3AEE-4701-4D96-90D2-B00C18C3D190}" v="38" dt="2023-08-09T04:23:11.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68" d="100"/>
          <a:sy n="68" d="100"/>
        </p:scale>
        <p:origin x="14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McNamara" userId="9d0699bb-cfe4-42bf-88c6-d3eec6851dfc" providerId="ADAL" clId="{D18A3AEE-4701-4D96-90D2-B00C18C3D190}"/>
    <pc:docChg chg="undo redo custSel addSld delSld modSld sldOrd modNotesMaster">
      <pc:chgData name="Luke McNamara" userId="9d0699bb-cfe4-42bf-88c6-d3eec6851dfc" providerId="ADAL" clId="{D18A3AEE-4701-4D96-90D2-B00C18C3D190}" dt="2023-08-09T04:41:02.272" v="3137"/>
      <pc:docMkLst>
        <pc:docMk/>
      </pc:docMkLst>
      <pc:sldChg chg="addSp delSp modSp mod addAnim delAnim delDesignElem">
        <pc:chgData name="Luke McNamara" userId="9d0699bb-cfe4-42bf-88c6-d3eec6851dfc" providerId="ADAL" clId="{D18A3AEE-4701-4D96-90D2-B00C18C3D190}" dt="2023-08-08T04:28:58.059" v="2376" actId="1076"/>
        <pc:sldMkLst>
          <pc:docMk/>
          <pc:sldMk cId="1833915232" sldId="256"/>
        </pc:sldMkLst>
        <pc:spChg chg="mod">
          <ac:chgData name="Luke McNamara" userId="9d0699bb-cfe4-42bf-88c6-d3eec6851dfc" providerId="ADAL" clId="{D18A3AEE-4701-4D96-90D2-B00C18C3D190}" dt="2023-08-08T02:49:39.848" v="1039" actId="1076"/>
          <ac:spMkLst>
            <pc:docMk/>
            <pc:sldMk cId="1833915232" sldId="256"/>
            <ac:spMk id="2" creationId="{A7D8AAFE-39A2-60CD-AFFE-E99294623CE9}"/>
          </ac:spMkLst>
        </pc:spChg>
        <pc:spChg chg="mod">
          <ac:chgData name="Luke McNamara" userId="9d0699bb-cfe4-42bf-88c6-d3eec6851dfc" providerId="ADAL" clId="{D18A3AEE-4701-4D96-90D2-B00C18C3D190}" dt="2023-08-08T02:48:29.288" v="927" actId="26606"/>
          <ac:spMkLst>
            <pc:docMk/>
            <pc:sldMk cId="1833915232" sldId="256"/>
            <ac:spMk id="3" creationId="{7E2B33D9-AB65-DD58-E1D9-7EBEAD605886}"/>
          </ac:spMkLst>
        </pc:spChg>
        <pc:spChg chg="add del">
          <ac:chgData name="Luke McNamara" userId="9d0699bb-cfe4-42bf-88c6-d3eec6851dfc" providerId="ADAL" clId="{D18A3AEE-4701-4D96-90D2-B00C18C3D190}" dt="2023-08-08T02:46:48.684" v="894" actId="26606"/>
          <ac:spMkLst>
            <pc:docMk/>
            <pc:sldMk cId="1833915232" sldId="256"/>
            <ac:spMk id="41" creationId="{7ADD6C35-4B10-4BFC-BAD6-56B49A790F4B}"/>
          </ac:spMkLst>
        </pc:spChg>
        <pc:spChg chg="add del">
          <ac:chgData name="Luke McNamara" userId="9d0699bb-cfe4-42bf-88c6-d3eec6851dfc" providerId="ADAL" clId="{D18A3AEE-4701-4D96-90D2-B00C18C3D190}" dt="2023-08-08T01:16:52.884" v="211" actId="26606"/>
          <ac:spMkLst>
            <pc:docMk/>
            <pc:sldMk cId="1833915232" sldId="256"/>
            <ac:spMk id="42" creationId="{265517E6-731F-4E8F-9FC3-57499CC1D260}"/>
          </ac:spMkLst>
        </pc:spChg>
        <pc:spChg chg="add del">
          <ac:chgData name="Luke McNamara" userId="9d0699bb-cfe4-42bf-88c6-d3eec6851dfc" providerId="ADAL" clId="{D18A3AEE-4701-4D96-90D2-B00C18C3D190}" dt="2023-08-08T01:16:52.884" v="211" actId="26606"/>
          <ac:spMkLst>
            <pc:docMk/>
            <pc:sldMk cId="1833915232" sldId="256"/>
            <ac:spMk id="43" creationId="{6024FDB6-ADEE-441F-BE33-7FBD2998E76F}"/>
          </ac:spMkLst>
        </pc:spChg>
        <pc:spChg chg="add del">
          <ac:chgData name="Luke McNamara" userId="9d0699bb-cfe4-42bf-88c6-d3eec6851dfc" providerId="ADAL" clId="{D18A3AEE-4701-4D96-90D2-B00C18C3D190}" dt="2023-08-08T01:16:52.884" v="211" actId="26606"/>
          <ac:spMkLst>
            <pc:docMk/>
            <pc:sldMk cId="1833915232" sldId="256"/>
            <ac:spMk id="44" creationId="{18E928D9-3091-4385-B979-265D55AD02CE}"/>
          </ac:spMkLst>
        </pc:spChg>
        <pc:spChg chg="add del">
          <ac:chgData name="Luke McNamara" userId="9d0699bb-cfe4-42bf-88c6-d3eec6851dfc" providerId="ADAL" clId="{D18A3AEE-4701-4D96-90D2-B00C18C3D190}" dt="2023-08-08T01:16:52.884" v="211" actId="26606"/>
          <ac:spMkLst>
            <pc:docMk/>
            <pc:sldMk cId="1833915232" sldId="256"/>
            <ac:spMk id="45" creationId="{7D602432-D774-4CF5-94E8-7D52D01059D2}"/>
          </ac:spMkLst>
        </pc:spChg>
        <pc:spChg chg="add del">
          <ac:chgData name="Luke McNamara" userId="9d0699bb-cfe4-42bf-88c6-d3eec6851dfc" providerId="ADAL" clId="{D18A3AEE-4701-4D96-90D2-B00C18C3D190}" dt="2023-08-08T01:18:43.349" v="221" actId="26606"/>
          <ac:spMkLst>
            <pc:docMk/>
            <pc:sldMk cId="1833915232" sldId="256"/>
            <ac:spMk id="47" creationId="{0FE1D5CF-87B8-4A8A-AD3C-01D06A60769B}"/>
          </ac:spMkLst>
        </pc:spChg>
        <pc:spChg chg="add del">
          <ac:chgData name="Luke McNamara" userId="9d0699bb-cfe4-42bf-88c6-d3eec6851dfc" providerId="ADAL" clId="{D18A3AEE-4701-4D96-90D2-B00C18C3D190}" dt="2023-08-08T01:18:43.349" v="221" actId="26606"/>
          <ac:spMkLst>
            <pc:docMk/>
            <pc:sldMk cId="1833915232" sldId="256"/>
            <ac:spMk id="48" creationId="{60926200-45C2-41E9-839F-31CD5FE4CD59}"/>
          </ac:spMkLst>
        </pc:spChg>
        <pc:spChg chg="add del">
          <ac:chgData name="Luke McNamara" userId="9d0699bb-cfe4-42bf-88c6-d3eec6851dfc" providerId="ADAL" clId="{D18A3AEE-4701-4D96-90D2-B00C18C3D190}" dt="2023-08-08T01:18:43.349" v="221" actId="26606"/>
          <ac:spMkLst>
            <pc:docMk/>
            <pc:sldMk cId="1833915232" sldId="256"/>
            <ac:spMk id="49" creationId="{AF2F604E-43BE-4DC3-B983-E071523364F8}"/>
          </ac:spMkLst>
        </pc:spChg>
        <pc:spChg chg="add del">
          <ac:chgData name="Luke McNamara" userId="9d0699bb-cfe4-42bf-88c6-d3eec6851dfc" providerId="ADAL" clId="{D18A3AEE-4701-4D96-90D2-B00C18C3D190}" dt="2023-08-08T01:18:43.349" v="221" actId="26606"/>
          <ac:spMkLst>
            <pc:docMk/>
            <pc:sldMk cId="1833915232" sldId="256"/>
            <ac:spMk id="50" creationId="{FB33DC6A-1F1C-4A06-834E-CFF88F1C0BB9}"/>
          </ac:spMkLst>
        </pc:spChg>
        <pc:spChg chg="add del">
          <ac:chgData name="Luke McNamara" userId="9d0699bb-cfe4-42bf-88c6-d3eec6851dfc" providerId="ADAL" clId="{D18A3AEE-4701-4D96-90D2-B00C18C3D190}" dt="2023-08-08T02:47:28.916" v="914" actId="26606"/>
          <ac:spMkLst>
            <pc:docMk/>
            <pc:sldMk cId="1833915232" sldId="256"/>
            <ac:spMk id="51" creationId="{B87C619C-EBAB-488E-96B9-153AA4C9B440}"/>
          </ac:spMkLst>
        </pc:spChg>
        <pc:spChg chg="add del">
          <ac:chgData name="Luke McNamara" userId="9d0699bb-cfe4-42bf-88c6-d3eec6851dfc" providerId="ADAL" clId="{D18A3AEE-4701-4D96-90D2-B00C18C3D190}" dt="2023-08-08T01:10:19.341" v="96" actId="26606"/>
          <ac:spMkLst>
            <pc:docMk/>
            <pc:sldMk cId="1833915232" sldId="256"/>
            <ac:spMk id="52" creationId="{78BA5F19-D5E1-4ECC-BEC2-DF7AEDFD7C50}"/>
          </ac:spMkLst>
        </pc:spChg>
        <pc:spChg chg="add del">
          <ac:chgData name="Luke McNamara" userId="9d0699bb-cfe4-42bf-88c6-d3eec6851dfc" providerId="ADAL" clId="{D18A3AEE-4701-4D96-90D2-B00C18C3D190}" dt="2023-08-08T02:47:28.916" v="914" actId="26606"/>
          <ac:spMkLst>
            <pc:docMk/>
            <pc:sldMk cId="1833915232" sldId="256"/>
            <ac:spMk id="53" creationId="{130DA1C1-36FD-41D8-9826-EE797BF39BAB}"/>
          </ac:spMkLst>
        </pc:spChg>
        <pc:spChg chg="add del">
          <ac:chgData name="Luke McNamara" userId="9d0699bb-cfe4-42bf-88c6-d3eec6851dfc" providerId="ADAL" clId="{D18A3AEE-4701-4D96-90D2-B00C18C3D190}" dt="2023-08-08T01:10:19.341" v="96" actId="26606"/>
          <ac:spMkLst>
            <pc:docMk/>
            <pc:sldMk cId="1833915232" sldId="256"/>
            <ac:spMk id="54" creationId="{8A99082C-DFB7-4A76-AEF9-CC7776D1377A}"/>
          </ac:spMkLst>
        </pc:spChg>
        <pc:spChg chg="add del">
          <ac:chgData name="Luke McNamara" userId="9d0699bb-cfe4-42bf-88c6-d3eec6851dfc" providerId="ADAL" clId="{D18A3AEE-4701-4D96-90D2-B00C18C3D190}" dt="2023-08-08T02:47:28.916" v="914" actId="26606"/>
          <ac:spMkLst>
            <pc:docMk/>
            <pc:sldMk cId="1833915232" sldId="256"/>
            <ac:spMk id="55" creationId="{35BC54F7-1315-4D6C-9420-A5BF0CDDBC04}"/>
          </ac:spMkLst>
        </pc:spChg>
        <pc:spChg chg="add del">
          <ac:chgData name="Luke McNamara" userId="9d0699bb-cfe4-42bf-88c6-d3eec6851dfc" providerId="ADAL" clId="{D18A3AEE-4701-4D96-90D2-B00C18C3D190}" dt="2023-08-08T01:10:19.341" v="96" actId="26606"/>
          <ac:spMkLst>
            <pc:docMk/>
            <pc:sldMk cId="1833915232" sldId="256"/>
            <ac:spMk id="56" creationId="{335CD886-02A5-44BE-B07A-B120E39D75EF}"/>
          </ac:spMkLst>
        </pc:spChg>
        <pc:spChg chg="add del">
          <ac:chgData name="Luke McNamara" userId="9d0699bb-cfe4-42bf-88c6-d3eec6851dfc" providerId="ADAL" clId="{D18A3AEE-4701-4D96-90D2-B00C18C3D190}" dt="2023-08-08T02:48:43.327" v="930"/>
          <ac:spMkLst>
            <pc:docMk/>
            <pc:sldMk cId="1833915232" sldId="256"/>
            <ac:spMk id="57" creationId="{FB33DC6A-1F1C-4A06-834E-CFF88F1C0BB9}"/>
          </ac:spMkLst>
        </pc:spChg>
        <pc:spChg chg="add del">
          <ac:chgData name="Luke McNamara" userId="9d0699bb-cfe4-42bf-88c6-d3eec6851dfc" providerId="ADAL" clId="{D18A3AEE-4701-4D96-90D2-B00C18C3D190}" dt="2023-08-08T01:18:43.349" v="221" actId="26606"/>
          <ac:spMkLst>
            <pc:docMk/>
            <pc:sldMk cId="1833915232" sldId="256"/>
            <ac:spMk id="58" creationId="{08C9B587-E65E-4B52-B37C-ABEBB6E87928}"/>
          </ac:spMkLst>
        </pc:spChg>
        <pc:spChg chg="add del">
          <ac:chgData name="Luke McNamara" userId="9d0699bb-cfe4-42bf-88c6-d3eec6851dfc" providerId="ADAL" clId="{D18A3AEE-4701-4D96-90D2-B00C18C3D190}" dt="2023-08-08T02:48:43.327" v="930"/>
          <ac:spMkLst>
            <pc:docMk/>
            <pc:sldMk cId="1833915232" sldId="256"/>
            <ac:spMk id="60" creationId="{0FE1D5CF-87B8-4A8A-AD3C-01D06A60769B}"/>
          </ac:spMkLst>
        </pc:spChg>
        <pc:spChg chg="add del">
          <ac:chgData name="Luke McNamara" userId="9d0699bb-cfe4-42bf-88c6-d3eec6851dfc" providerId="ADAL" clId="{D18A3AEE-4701-4D96-90D2-B00C18C3D190}" dt="2023-08-08T02:48:43.327" v="930"/>
          <ac:spMkLst>
            <pc:docMk/>
            <pc:sldMk cId="1833915232" sldId="256"/>
            <ac:spMk id="61" creationId="{60926200-45C2-41E9-839F-31CD5FE4CD59}"/>
          </ac:spMkLst>
        </pc:spChg>
        <pc:spChg chg="add del">
          <ac:chgData name="Luke McNamara" userId="9d0699bb-cfe4-42bf-88c6-d3eec6851dfc" providerId="ADAL" clId="{D18A3AEE-4701-4D96-90D2-B00C18C3D190}" dt="2023-08-08T02:48:43.327" v="930"/>
          <ac:spMkLst>
            <pc:docMk/>
            <pc:sldMk cId="1833915232" sldId="256"/>
            <ac:spMk id="62" creationId="{AF2F604E-43BE-4DC3-B983-E071523364F8}"/>
          </ac:spMkLst>
        </pc:spChg>
        <pc:spChg chg="add del">
          <ac:chgData name="Luke McNamara" userId="9d0699bb-cfe4-42bf-88c6-d3eec6851dfc" providerId="ADAL" clId="{D18A3AEE-4701-4D96-90D2-B00C18C3D190}" dt="2023-08-08T02:48:43.327" v="930"/>
          <ac:spMkLst>
            <pc:docMk/>
            <pc:sldMk cId="1833915232" sldId="256"/>
            <ac:spMk id="64" creationId="{08C9B587-E65E-4B52-B37C-ABEBB6E87928}"/>
          </ac:spMkLst>
        </pc:spChg>
        <pc:spChg chg="add del">
          <ac:chgData name="Luke McNamara" userId="9d0699bb-cfe4-42bf-88c6-d3eec6851dfc" providerId="ADAL" clId="{D18A3AEE-4701-4D96-90D2-B00C18C3D190}" dt="2023-08-08T02:48:29.288" v="927" actId="26606"/>
          <ac:spMkLst>
            <pc:docMk/>
            <pc:sldMk cId="1833915232" sldId="256"/>
            <ac:spMk id="69" creationId="{71199D26-7D8F-4A64-BDBB-73AFABE144A7}"/>
          </ac:spMkLst>
        </pc:spChg>
        <pc:spChg chg="add del">
          <ac:chgData name="Luke McNamara" userId="9d0699bb-cfe4-42bf-88c6-d3eec6851dfc" providerId="ADAL" clId="{D18A3AEE-4701-4D96-90D2-B00C18C3D190}" dt="2023-08-08T02:48:29.288" v="927" actId="26606"/>
          <ac:spMkLst>
            <pc:docMk/>
            <pc:sldMk cId="1833915232" sldId="256"/>
            <ac:spMk id="71" creationId="{D7F2FAFA-4D50-41E7-9480-5BABA64EE9F4}"/>
          </ac:spMkLst>
        </pc:spChg>
        <pc:grpChg chg="add del">
          <ac:chgData name="Luke McNamara" userId="9d0699bb-cfe4-42bf-88c6-d3eec6851dfc" providerId="ADAL" clId="{D18A3AEE-4701-4D96-90D2-B00C18C3D190}" dt="2023-08-08T01:10:51.065" v="109" actId="26606"/>
          <ac:grpSpMkLst>
            <pc:docMk/>
            <pc:sldMk cId="1833915232" sldId="256"/>
            <ac:grpSpMk id="32" creationId="{F50541FD-FDA9-0908-216C-4C8D854B62F1}"/>
          </ac:grpSpMkLst>
        </pc:grpChg>
        <pc:grpChg chg="add del">
          <ac:chgData name="Luke McNamara" userId="9d0699bb-cfe4-42bf-88c6-d3eec6851dfc" providerId="ADAL" clId="{D18A3AEE-4701-4D96-90D2-B00C18C3D190}" dt="2023-08-08T02:46:48.684" v="894" actId="26606"/>
          <ac:grpSpMkLst>
            <pc:docMk/>
            <pc:sldMk cId="1833915232" sldId="256"/>
            <ac:grpSpMk id="46" creationId="{32AFDD1C-2418-460A-B0D3-EEF55EC823F5}"/>
          </ac:grpSpMkLst>
        </pc:grpChg>
        <pc:grpChg chg="add del">
          <ac:chgData name="Luke McNamara" userId="9d0699bb-cfe4-42bf-88c6-d3eec6851dfc" providerId="ADAL" clId="{D18A3AEE-4701-4D96-90D2-B00C18C3D190}" dt="2023-08-08T02:46:48.684" v="894" actId="26606"/>
          <ac:grpSpMkLst>
            <pc:docMk/>
            <pc:sldMk cId="1833915232" sldId="256"/>
            <ac:grpSpMk id="59" creationId="{61D22245-3D67-419C-A6B5-DD0EB0D83990}"/>
          </ac:grpSpMkLst>
        </pc:grpChg>
        <pc:grpChg chg="add del">
          <ac:chgData name="Luke McNamara" userId="9d0699bb-cfe4-42bf-88c6-d3eec6851dfc" providerId="ADAL" clId="{D18A3AEE-4701-4D96-90D2-B00C18C3D190}" dt="2023-08-08T01:18:59.498" v="244"/>
          <ac:grpSpMkLst>
            <pc:docMk/>
            <pc:sldMk cId="1833915232" sldId="256"/>
            <ac:grpSpMk id="63" creationId="{F50541FD-FDA9-0908-216C-4C8D854B62F1}"/>
          </ac:grpSpMkLst>
        </pc:grpChg>
        <pc:picChg chg="mod ord">
          <ac:chgData name="Luke McNamara" userId="9d0699bb-cfe4-42bf-88c6-d3eec6851dfc" providerId="ADAL" clId="{D18A3AEE-4701-4D96-90D2-B00C18C3D190}" dt="2023-08-08T04:28:36.717" v="2373" actId="1076"/>
          <ac:picMkLst>
            <pc:docMk/>
            <pc:sldMk cId="1833915232" sldId="256"/>
            <ac:picMk id="4" creationId="{6FB3132D-47FB-F4B2-60E9-E1FF6C22C2EC}"/>
          </ac:picMkLst>
        </pc:picChg>
        <pc:picChg chg="mod ord">
          <ac:chgData name="Luke McNamara" userId="9d0699bb-cfe4-42bf-88c6-d3eec6851dfc" providerId="ADAL" clId="{D18A3AEE-4701-4D96-90D2-B00C18C3D190}" dt="2023-08-08T04:28:58.059" v="2376" actId="1076"/>
          <ac:picMkLst>
            <pc:docMk/>
            <pc:sldMk cId="1833915232" sldId="256"/>
            <ac:picMk id="5" creationId="{19947B81-A688-4C9F-DE18-E5C3F64FE9ED}"/>
          </ac:picMkLst>
        </pc:picChg>
      </pc:sldChg>
      <pc:sldChg chg="addSp delSp modSp mod delDesignElem">
        <pc:chgData name="Luke McNamara" userId="9d0699bb-cfe4-42bf-88c6-d3eec6851dfc" providerId="ADAL" clId="{D18A3AEE-4701-4D96-90D2-B00C18C3D190}" dt="2023-08-08T04:33:02.104" v="2513" actId="113"/>
        <pc:sldMkLst>
          <pc:docMk/>
          <pc:sldMk cId="1447377669" sldId="257"/>
        </pc:sldMkLst>
        <pc:spChg chg="mod">
          <ac:chgData name="Luke McNamara" userId="9d0699bb-cfe4-42bf-88c6-d3eec6851dfc" providerId="ADAL" clId="{D18A3AEE-4701-4D96-90D2-B00C18C3D190}" dt="2023-08-08T04:33:02.104" v="2513" actId="113"/>
          <ac:spMkLst>
            <pc:docMk/>
            <pc:sldMk cId="1447377669" sldId="257"/>
            <ac:spMk id="2" creationId="{88DD91B0-0490-78A9-0FF6-F7E726D41C0E}"/>
          </ac:spMkLst>
        </pc:spChg>
        <pc:spChg chg="mod">
          <ac:chgData name="Luke McNamara" userId="9d0699bb-cfe4-42bf-88c6-d3eec6851dfc" providerId="ADAL" clId="{D18A3AEE-4701-4D96-90D2-B00C18C3D190}" dt="2023-08-08T02:53:15.404" v="1100" actId="20577"/>
          <ac:spMkLst>
            <pc:docMk/>
            <pc:sldMk cId="1447377669" sldId="257"/>
            <ac:spMk id="3" creationId="{AF017BE0-B8BD-C346-39D6-B70E62E0726C}"/>
          </ac:spMkLst>
        </pc:spChg>
        <pc:spChg chg="mod">
          <ac:chgData name="Luke McNamara" userId="9d0699bb-cfe4-42bf-88c6-d3eec6851dfc" providerId="ADAL" clId="{D18A3AEE-4701-4D96-90D2-B00C18C3D190}" dt="2023-08-08T03:20:49.500" v="1998"/>
          <ac:spMkLst>
            <pc:docMk/>
            <pc:sldMk cId="1447377669" sldId="257"/>
            <ac:spMk id="4" creationId="{81DB3BA5-0B4F-33D5-A8DF-EF20981D5B62}"/>
          </ac:spMkLst>
        </pc:spChg>
        <pc:spChg chg="add del">
          <ac:chgData name="Luke McNamara" userId="9d0699bb-cfe4-42bf-88c6-d3eec6851dfc" providerId="ADAL" clId="{D18A3AEE-4701-4D96-90D2-B00C18C3D190}" dt="2023-08-08T01:18:59.498" v="244"/>
          <ac:spMkLst>
            <pc:docMk/>
            <pc:sldMk cId="1447377669" sldId="257"/>
            <ac:spMk id="24" creationId="{AC17DE74-01C9-4859-B65A-85CF999E8580}"/>
          </ac:spMkLst>
        </pc:spChg>
        <pc:spChg chg="add del">
          <ac:chgData name="Luke McNamara" userId="9d0699bb-cfe4-42bf-88c6-d3eec6851dfc" providerId="ADAL" clId="{D18A3AEE-4701-4D96-90D2-B00C18C3D190}" dt="2023-08-08T01:18:59.498" v="244"/>
          <ac:spMkLst>
            <pc:docMk/>
            <pc:sldMk cId="1447377669" sldId="257"/>
            <ac:spMk id="26" creationId="{068C0432-0E90-4CC1-8CD3-D44A90DF07EF}"/>
          </ac:spMkLst>
        </pc:spChg>
      </pc:sldChg>
      <pc:sldChg chg="addSp delSp modSp mod delDesignElem">
        <pc:chgData name="Luke McNamara" userId="9d0699bb-cfe4-42bf-88c6-d3eec6851dfc" providerId="ADAL" clId="{D18A3AEE-4701-4D96-90D2-B00C18C3D190}" dt="2023-08-08T04:44:14.023" v="3001" actId="20577"/>
        <pc:sldMkLst>
          <pc:docMk/>
          <pc:sldMk cId="1910124434" sldId="258"/>
        </pc:sldMkLst>
        <pc:spChg chg="mod">
          <ac:chgData name="Luke McNamara" userId="9d0699bb-cfe4-42bf-88c6-d3eec6851dfc" providerId="ADAL" clId="{D18A3AEE-4701-4D96-90D2-B00C18C3D190}" dt="2023-08-08T04:33:06.283" v="2514" actId="113"/>
          <ac:spMkLst>
            <pc:docMk/>
            <pc:sldMk cId="1910124434" sldId="258"/>
            <ac:spMk id="2" creationId="{73BAC48A-D8D3-B300-1705-ABC4CB8AE555}"/>
          </ac:spMkLst>
        </pc:spChg>
        <pc:spChg chg="mod">
          <ac:chgData name="Luke McNamara" userId="9d0699bb-cfe4-42bf-88c6-d3eec6851dfc" providerId="ADAL" clId="{D18A3AEE-4701-4D96-90D2-B00C18C3D190}" dt="2023-08-08T04:44:14.023" v="3001" actId="20577"/>
          <ac:spMkLst>
            <pc:docMk/>
            <pc:sldMk cId="1910124434" sldId="258"/>
            <ac:spMk id="3" creationId="{3BDBB970-296C-7452-DFB7-393EEE6D510E}"/>
          </ac:spMkLst>
        </pc:spChg>
        <pc:spChg chg="mod">
          <ac:chgData name="Luke McNamara" userId="9d0699bb-cfe4-42bf-88c6-d3eec6851dfc" providerId="ADAL" clId="{D18A3AEE-4701-4D96-90D2-B00C18C3D190}" dt="2023-08-08T03:20:49.500" v="1998"/>
          <ac:spMkLst>
            <pc:docMk/>
            <pc:sldMk cId="1910124434" sldId="258"/>
            <ac:spMk id="4" creationId="{63B9E864-A226-D1CC-8117-2889CF6F3251}"/>
          </ac:spMkLst>
        </pc:spChg>
        <pc:spChg chg="add del">
          <ac:chgData name="Luke McNamara" userId="9d0699bb-cfe4-42bf-88c6-d3eec6851dfc" providerId="ADAL" clId="{D18A3AEE-4701-4D96-90D2-B00C18C3D190}" dt="2023-08-08T01:18:59.498" v="244"/>
          <ac:spMkLst>
            <pc:docMk/>
            <pc:sldMk cId="1910124434" sldId="258"/>
            <ac:spMk id="24" creationId="{AC17DE74-01C9-4859-B65A-85CF999E8580}"/>
          </ac:spMkLst>
        </pc:spChg>
        <pc:spChg chg="add del">
          <ac:chgData name="Luke McNamara" userId="9d0699bb-cfe4-42bf-88c6-d3eec6851dfc" providerId="ADAL" clId="{D18A3AEE-4701-4D96-90D2-B00C18C3D190}" dt="2023-08-08T01:18:59.498" v="244"/>
          <ac:spMkLst>
            <pc:docMk/>
            <pc:sldMk cId="1910124434" sldId="258"/>
            <ac:spMk id="26" creationId="{068C0432-0E90-4CC1-8CD3-D44A90DF07EF}"/>
          </ac:spMkLst>
        </pc:spChg>
      </pc:sldChg>
      <pc:sldChg chg="addSp delSp modSp mod delDesignElem">
        <pc:chgData name="Luke McNamara" userId="9d0699bb-cfe4-42bf-88c6-d3eec6851dfc" providerId="ADAL" clId="{D18A3AEE-4701-4D96-90D2-B00C18C3D190}" dt="2023-08-09T02:02:16.299" v="3043" actId="1076"/>
        <pc:sldMkLst>
          <pc:docMk/>
          <pc:sldMk cId="199117759" sldId="259"/>
        </pc:sldMkLst>
        <pc:spChg chg="mod">
          <ac:chgData name="Luke McNamara" userId="9d0699bb-cfe4-42bf-88c6-d3eec6851dfc" providerId="ADAL" clId="{D18A3AEE-4701-4D96-90D2-B00C18C3D190}" dt="2023-08-08T04:42:07.331" v="2997" actId="113"/>
          <ac:spMkLst>
            <pc:docMk/>
            <pc:sldMk cId="199117759" sldId="259"/>
            <ac:spMk id="2" creationId="{A7D8AAFE-39A2-60CD-AFFE-E99294623CE9}"/>
          </ac:spMkLst>
        </pc:spChg>
        <pc:spChg chg="add del">
          <ac:chgData name="Luke McNamara" userId="9d0699bb-cfe4-42bf-88c6-d3eec6851dfc" providerId="ADAL" clId="{D18A3AEE-4701-4D96-90D2-B00C18C3D190}" dt="2023-08-08T01:18:59.498" v="244"/>
          <ac:spMkLst>
            <pc:docMk/>
            <pc:sldMk cId="199117759" sldId="259"/>
            <ac:spMk id="19" creationId="{1C4FDBE2-32F7-4AC4-A40C-C51C65B1D474}"/>
          </ac:spMkLst>
        </pc:spChg>
        <pc:spChg chg="add del">
          <ac:chgData name="Luke McNamara" userId="9d0699bb-cfe4-42bf-88c6-d3eec6851dfc" providerId="ADAL" clId="{D18A3AEE-4701-4D96-90D2-B00C18C3D190}" dt="2023-08-08T01:18:59.498" v="244"/>
          <ac:spMkLst>
            <pc:docMk/>
            <pc:sldMk cId="199117759" sldId="259"/>
            <ac:spMk id="21" creationId="{E2B33195-5BCA-4BB7-A82D-6739522687DD}"/>
          </ac:spMkLst>
        </pc:spChg>
        <pc:spChg chg="add del">
          <ac:chgData name="Luke McNamara" userId="9d0699bb-cfe4-42bf-88c6-d3eec6851dfc" providerId="ADAL" clId="{D18A3AEE-4701-4D96-90D2-B00C18C3D190}" dt="2023-08-08T01:18:59.498" v="244"/>
          <ac:spMkLst>
            <pc:docMk/>
            <pc:sldMk cId="199117759" sldId="259"/>
            <ac:spMk id="23" creationId="{CF8AD9F3-9AF6-494F-83A3-2F677563935C}"/>
          </ac:spMkLst>
        </pc:spChg>
        <pc:spChg chg="add del">
          <ac:chgData name="Luke McNamara" userId="9d0699bb-cfe4-42bf-88c6-d3eec6851dfc" providerId="ADAL" clId="{D18A3AEE-4701-4D96-90D2-B00C18C3D190}" dt="2023-08-08T01:18:59.498" v="244"/>
          <ac:spMkLst>
            <pc:docMk/>
            <pc:sldMk cId="199117759" sldId="259"/>
            <ac:spMk id="25" creationId="{11156773-3FB3-46D9-9F87-821287404830}"/>
          </ac:spMkLst>
        </pc:spChg>
        <pc:spChg chg="add del">
          <ac:chgData name="Luke McNamara" userId="9d0699bb-cfe4-42bf-88c6-d3eec6851dfc" providerId="ADAL" clId="{D18A3AEE-4701-4D96-90D2-B00C18C3D190}" dt="2023-08-08T01:18:59.498" v="244"/>
          <ac:spMkLst>
            <pc:docMk/>
            <pc:sldMk cId="199117759" sldId="259"/>
            <ac:spMk id="27" creationId="{E8EA24D0-C854-4AA8-B8FD-D252660D8840}"/>
          </ac:spMkLst>
        </pc:spChg>
        <pc:picChg chg="mod">
          <ac:chgData name="Luke McNamara" userId="9d0699bb-cfe4-42bf-88c6-d3eec6851dfc" providerId="ADAL" clId="{D18A3AEE-4701-4D96-90D2-B00C18C3D190}" dt="2023-08-09T02:02:12.879" v="3042" actId="1076"/>
          <ac:picMkLst>
            <pc:docMk/>
            <pc:sldMk cId="199117759" sldId="259"/>
            <ac:picMk id="4" creationId="{6FB3132D-47FB-F4B2-60E9-E1FF6C22C2EC}"/>
          </ac:picMkLst>
        </pc:picChg>
        <pc:picChg chg="mod">
          <ac:chgData name="Luke McNamara" userId="9d0699bb-cfe4-42bf-88c6-d3eec6851dfc" providerId="ADAL" clId="{D18A3AEE-4701-4D96-90D2-B00C18C3D190}" dt="2023-08-09T02:02:16.299" v="3043" actId="1076"/>
          <ac:picMkLst>
            <pc:docMk/>
            <pc:sldMk cId="199117759" sldId="259"/>
            <ac:picMk id="5" creationId="{19947B81-A688-4C9F-DE18-E5C3F64FE9ED}"/>
          </ac:picMkLst>
        </pc:picChg>
      </pc:sldChg>
      <pc:sldChg chg="addSp delSp modSp mod delDesignElem">
        <pc:chgData name="Luke McNamara" userId="9d0699bb-cfe4-42bf-88c6-d3eec6851dfc" providerId="ADAL" clId="{D18A3AEE-4701-4D96-90D2-B00C18C3D190}" dt="2023-08-08T04:38:27.231" v="2959" actId="113"/>
        <pc:sldMkLst>
          <pc:docMk/>
          <pc:sldMk cId="3004460901" sldId="260"/>
        </pc:sldMkLst>
        <pc:spChg chg="mod">
          <ac:chgData name="Luke McNamara" userId="9d0699bb-cfe4-42bf-88c6-d3eec6851dfc" providerId="ADAL" clId="{D18A3AEE-4701-4D96-90D2-B00C18C3D190}" dt="2023-08-08T04:38:27.231" v="2959" actId="113"/>
          <ac:spMkLst>
            <pc:docMk/>
            <pc:sldMk cId="3004460901" sldId="260"/>
            <ac:spMk id="2" creationId="{4D87425D-A561-2892-29A5-C3460EA2167E}"/>
          </ac:spMkLst>
        </pc:spChg>
        <pc:spChg chg="mod">
          <ac:chgData name="Luke McNamara" userId="9d0699bb-cfe4-42bf-88c6-d3eec6851dfc" providerId="ADAL" clId="{D18A3AEE-4701-4D96-90D2-B00C18C3D190}" dt="2023-08-08T02:54:24.598" v="1112" actId="20577"/>
          <ac:spMkLst>
            <pc:docMk/>
            <pc:sldMk cId="3004460901" sldId="260"/>
            <ac:spMk id="3" creationId="{A657F8AD-348B-6417-4DB2-D0391FE6EFF1}"/>
          </ac:spMkLst>
        </pc:spChg>
        <pc:spChg chg="mod">
          <ac:chgData name="Luke McNamara" userId="9d0699bb-cfe4-42bf-88c6-d3eec6851dfc" providerId="ADAL" clId="{D18A3AEE-4701-4D96-90D2-B00C18C3D190}" dt="2023-08-08T03:20:49.500" v="1998"/>
          <ac:spMkLst>
            <pc:docMk/>
            <pc:sldMk cId="3004460901" sldId="260"/>
            <ac:spMk id="4" creationId="{46A99D09-E863-A8BC-5FD3-4A361353B4D4}"/>
          </ac:spMkLst>
        </pc:spChg>
        <pc:spChg chg="add del">
          <ac:chgData name="Luke McNamara" userId="9d0699bb-cfe4-42bf-88c6-d3eec6851dfc" providerId="ADAL" clId="{D18A3AEE-4701-4D96-90D2-B00C18C3D190}" dt="2023-08-08T01:18:59.498" v="244"/>
          <ac:spMkLst>
            <pc:docMk/>
            <pc:sldMk cId="3004460901" sldId="260"/>
            <ac:spMk id="24" creationId="{AC17DE74-01C9-4859-B65A-85CF999E8580}"/>
          </ac:spMkLst>
        </pc:spChg>
        <pc:spChg chg="add del">
          <ac:chgData name="Luke McNamara" userId="9d0699bb-cfe4-42bf-88c6-d3eec6851dfc" providerId="ADAL" clId="{D18A3AEE-4701-4D96-90D2-B00C18C3D190}" dt="2023-08-08T01:18:59.498" v="244"/>
          <ac:spMkLst>
            <pc:docMk/>
            <pc:sldMk cId="3004460901" sldId="260"/>
            <ac:spMk id="26" creationId="{068C0432-0E90-4CC1-8CD3-D44A90DF07EF}"/>
          </ac:spMkLst>
        </pc:spChg>
      </pc:sldChg>
      <pc:sldChg chg="addSp delSp modSp del mod delDesignElem">
        <pc:chgData name="Luke McNamara" userId="9d0699bb-cfe4-42bf-88c6-d3eec6851dfc" providerId="ADAL" clId="{D18A3AEE-4701-4D96-90D2-B00C18C3D190}" dt="2023-08-08T02:57:49.373" v="1182" actId="47"/>
        <pc:sldMkLst>
          <pc:docMk/>
          <pc:sldMk cId="944710891" sldId="261"/>
        </pc:sldMkLst>
        <pc:spChg chg="mod">
          <ac:chgData name="Luke McNamara" userId="9d0699bb-cfe4-42bf-88c6-d3eec6851dfc" providerId="ADAL" clId="{D18A3AEE-4701-4D96-90D2-B00C18C3D190}" dt="2023-08-08T02:16:49.498" v="761" actId="207"/>
          <ac:spMkLst>
            <pc:docMk/>
            <pc:sldMk cId="944710891" sldId="261"/>
            <ac:spMk id="2" creationId="{03B40FEB-6471-37F5-286B-A4AEF16BE38B}"/>
          </ac:spMkLst>
        </pc:spChg>
        <pc:spChg chg="mod">
          <ac:chgData name="Luke McNamara" userId="9d0699bb-cfe4-42bf-88c6-d3eec6851dfc" providerId="ADAL" clId="{D18A3AEE-4701-4D96-90D2-B00C18C3D190}" dt="2023-08-08T02:55:50.281" v="1138" actId="12"/>
          <ac:spMkLst>
            <pc:docMk/>
            <pc:sldMk cId="944710891" sldId="261"/>
            <ac:spMk id="3" creationId="{7514580E-3D55-5E09-1A30-0B0D62663A8D}"/>
          </ac:spMkLst>
        </pc:spChg>
        <pc:spChg chg="mod">
          <ac:chgData name="Luke McNamara" userId="9d0699bb-cfe4-42bf-88c6-d3eec6851dfc" providerId="ADAL" clId="{D18A3AEE-4701-4D96-90D2-B00C18C3D190}" dt="2023-08-08T02:49:04.120" v="1021"/>
          <ac:spMkLst>
            <pc:docMk/>
            <pc:sldMk cId="944710891" sldId="261"/>
            <ac:spMk id="4" creationId="{F04B29D8-EB0B-0836-D04F-42BBEB30BE30}"/>
          </ac:spMkLst>
        </pc:spChg>
        <pc:spChg chg="add del">
          <ac:chgData name="Luke McNamara" userId="9d0699bb-cfe4-42bf-88c6-d3eec6851dfc" providerId="ADAL" clId="{D18A3AEE-4701-4D96-90D2-B00C18C3D190}" dt="2023-08-08T01:18:59.498" v="244"/>
          <ac:spMkLst>
            <pc:docMk/>
            <pc:sldMk cId="944710891" sldId="261"/>
            <ac:spMk id="24" creationId="{AC17DE74-01C9-4859-B65A-85CF999E8580}"/>
          </ac:spMkLst>
        </pc:spChg>
        <pc:spChg chg="add del">
          <ac:chgData name="Luke McNamara" userId="9d0699bb-cfe4-42bf-88c6-d3eec6851dfc" providerId="ADAL" clId="{D18A3AEE-4701-4D96-90D2-B00C18C3D190}" dt="2023-08-08T01:18:59.498" v="244"/>
          <ac:spMkLst>
            <pc:docMk/>
            <pc:sldMk cId="944710891" sldId="261"/>
            <ac:spMk id="26" creationId="{068C0432-0E90-4CC1-8CD3-D44A90DF07EF}"/>
          </ac:spMkLst>
        </pc:spChg>
      </pc:sldChg>
      <pc:sldChg chg="addSp delSp modSp del mod delDesignElem">
        <pc:chgData name="Luke McNamara" userId="9d0699bb-cfe4-42bf-88c6-d3eec6851dfc" providerId="ADAL" clId="{D18A3AEE-4701-4D96-90D2-B00C18C3D190}" dt="2023-08-08T01:15:02.281" v="201" actId="47"/>
        <pc:sldMkLst>
          <pc:docMk/>
          <pc:sldMk cId="679438509" sldId="264"/>
        </pc:sldMkLst>
        <pc:spChg chg="mod">
          <ac:chgData name="Luke McNamara" userId="9d0699bb-cfe4-42bf-88c6-d3eec6851dfc" providerId="ADAL" clId="{D18A3AEE-4701-4D96-90D2-B00C18C3D190}" dt="2023-08-08T01:10:28.798" v="97" actId="26606"/>
          <ac:spMkLst>
            <pc:docMk/>
            <pc:sldMk cId="679438509" sldId="264"/>
            <ac:spMk id="2" creationId="{6D83C9FD-3AD7-4E61-4EBC-F286A66034F9}"/>
          </ac:spMkLst>
        </pc:spChg>
        <pc:spChg chg="mod">
          <ac:chgData name="Luke McNamara" userId="9d0699bb-cfe4-42bf-88c6-d3eec6851dfc" providerId="ADAL" clId="{D18A3AEE-4701-4D96-90D2-B00C18C3D190}" dt="2023-08-08T01:10:28.798" v="97" actId="26606"/>
          <ac:spMkLst>
            <pc:docMk/>
            <pc:sldMk cId="679438509" sldId="264"/>
            <ac:spMk id="3" creationId="{CFF26D33-50D0-6DD7-2000-55C3D9A9C490}"/>
          </ac:spMkLst>
        </pc:spChg>
        <pc:spChg chg="mod">
          <ac:chgData name="Luke McNamara" userId="9d0699bb-cfe4-42bf-88c6-d3eec6851dfc" providerId="ADAL" clId="{D18A3AEE-4701-4D96-90D2-B00C18C3D190}" dt="2023-08-08T01:10:51.725" v="110"/>
          <ac:spMkLst>
            <pc:docMk/>
            <pc:sldMk cId="679438509" sldId="264"/>
            <ac:spMk id="4" creationId="{D1EBECBA-C62B-5603-3F66-1D532B7A1909}"/>
          </ac:spMkLst>
        </pc:spChg>
        <pc:spChg chg="add del">
          <ac:chgData name="Luke McNamara" userId="9d0699bb-cfe4-42bf-88c6-d3eec6851dfc" providerId="ADAL" clId="{D18A3AEE-4701-4D96-90D2-B00C18C3D190}" dt="2023-08-08T01:10:28.798" v="97" actId="26606"/>
          <ac:spMkLst>
            <pc:docMk/>
            <pc:sldMk cId="679438509" sldId="264"/>
            <ac:spMk id="18" creationId="{43C823D3-D619-407C-89E0-C6F6B1E7A42A}"/>
          </ac:spMkLst>
        </pc:spChg>
        <pc:spChg chg="add del">
          <ac:chgData name="Luke McNamara" userId="9d0699bb-cfe4-42bf-88c6-d3eec6851dfc" providerId="ADAL" clId="{D18A3AEE-4701-4D96-90D2-B00C18C3D190}" dt="2023-08-08T01:10:28.798" v="97" actId="26606"/>
          <ac:spMkLst>
            <pc:docMk/>
            <pc:sldMk cId="679438509" sldId="264"/>
            <ac:spMk id="25" creationId="{047F8E3E-2FFA-4A0F-B3C7-E57ADDCFB415}"/>
          </ac:spMkLst>
        </pc:spChg>
        <pc:spChg chg="add del">
          <ac:chgData name="Luke McNamara" userId="9d0699bb-cfe4-42bf-88c6-d3eec6851dfc" providerId="ADAL" clId="{D18A3AEE-4701-4D96-90D2-B00C18C3D190}" dt="2023-08-08T01:10:51.725" v="110"/>
          <ac:spMkLst>
            <pc:docMk/>
            <pc:sldMk cId="679438509" sldId="264"/>
            <ac:spMk id="42" creationId="{907EF6B7-1338-4443-8C46-6A318D952DFD}"/>
          </ac:spMkLst>
        </pc:spChg>
        <pc:spChg chg="add del">
          <ac:chgData name="Luke McNamara" userId="9d0699bb-cfe4-42bf-88c6-d3eec6851dfc" providerId="ADAL" clId="{D18A3AEE-4701-4D96-90D2-B00C18C3D190}" dt="2023-08-08T01:10:51.725" v="110"/>
          <ac:spMkLst>
            <pc:docMk/>
            <pc:sldMk cId="679438509" sldId="264"/>
            <ac:spMk id="44" creationId="{DAAE4CDD-124C-4DCF-9584-B6033B545DD5}"/>
          </ac:spMkLst>
        </pc:spChg>
        <pc:spChg chg="add del">
          <ac:chgData name="Luke McNamara" userId="9d0699bb-cfe4-42bf-88c6-d3eec6851dfc" providerId="ADAL" clId="{D18A3AEE-4701-4D96-90D2-B00C18C3D190}" dt="2023-08-08T01:10:51.725" v="110"/>
          <ac:spMkLst>
            <pc:docMk/>
            <pc:sldMk cId="679438509" sldId="264"/>
            <ac:spMk id="46" creationId="{081E4A58-353D-44AE-B2FC-2A74E2E400F7}"/>
          </ac:spMkLst>
        </pc:spChg>
        <pc:grpChg chg="add del">
          <ac:chgData name="Luke McNamara" userId="9d0699bb-cfe4-42bf-88c6-d3eec6851dfc" providerId="ADAL" clId="{D18A3AEE-4701-4D96-90D2-B00C18C3D190}" dt="2023-08-08T01:09:51.275" v="93" actId="26606"/>
          <ac:grpSpMkLst>
            <pc:docMk/>
            <pc:sldMk cId="679438509" sldId="264"/>
            <ac:grpSpMk id="6" creationId="{8DD77349-6ADE-99FE-8E04-12919EE56F9C}"/>
          </ac:grpSpMkLst>
        </pc:grpChg>
        <pc:grpChg chg="add del">
          <ac:chgData name="Luke McNamara" userId="9d0699bb-cfe4-42bf-88c6-d3eec6851dfc" providerId="ADAL" clId="{D18A3AEE-4701-4D96-90D2-B00C18C3D190}" dt="2023-08-08T01:10:28.798" v="97" actId="26606"/>
          <ac:grpSpMkLst>
            <pc:docMk/>
            <pc:sldMk cId="679438509" sldId="264"/>
            <ac:grpSpMk id="27" creationId="{33D939F1-7ABE-4D0E-946A-43F37F556AFD}"/>
          </ac:grpSpMkLst>
        </pc:grpChg>
        <pc:grpChg chg="add del">
          <ac:chgData name="Luke McNamara" userId="9d0699bb-cfe4-42bf-88c6-d3eec6851dfc" providerId="ADAL" clId="{D18A3AEE-4701-4D96-90D2-B00C18C3D190}" dt="2023-08-08T01:10:28.798" v="97" actId="26606"/>
          <ac:grpSpMkLst>
            <pc:docMk/>
            <pc:sldMk cId="679438509" sldId="264"/>
            <ac:grpSpMk id="31" creationId="{9DB3963A-4187-4A72-9DA4-CA6BADE22931}"/>
          </ac:grpSpMkLst>
        </pc:grpChg>
      </pc:sldChg>
      <pc:sldChg chg="addSp delSp modSp del delDesignElem">
        <pc:chgData name="Luke McNamara" userId="9d0699bb-cfe4-42bf-88c6-d3eec6851dfc" providerId="ADAL" clId="{D18A3AEE-4701-4D96-90D2-B00C18C3D190}" dt="2023-08-08T01:20:04.061" v="267" actId="47"/>
        <pc:sldMkLst>
          <pc:docMk/>
          <pc:sldMk cId="142879450" sldId="265"/>
        </pc:sldMkLst>
        <pc:spChg chg="mod">
          <ac:chgData name="Luke McNamara" userId="9d0699bb-cfe4-42bf-88c6-d3eec6851dfc" providerId="ADAL" clId="{D18A3AEE-4701-4D96-90D2-B00C18C3D190}" dt="2023-08-08T01:18:59.498" v="244"/>
          <ac:spMkLst>
            <pc:docMk/>
            <pc:sldMk cId="142879450" sldId="265"/>
            <ac:spMk id="4" creationId="{D745729D-18EF-A5D4-A0CB-6CAB8DAFDD2F}"/>
          </ac:spMkLst>
        </pc:spChg>
        <pc:spChg chg="add del">
          <ac:chgData name="Luke McNamara" userId="9d0699bb-cfe4-42bf-88c6-d3eec6851dfc" providerId="ADAL" clId="{D18A3AEE-4701-4D96-90D2-B00C18C3D190}" dt="2023-08-08T01:18:59.498" v="244"/>
          <ac:spMkLst>
            <pc:docMk/>
            <pc:sldMk cId="142879450" sldId="265"/>
            <ac:spMk id="31" creationId="{907EF6B7-1338-4443-8C46-6A318D952DFD}"/>
          </ac:spMkLst>
        </pc:spChg>
        <pc:spChg chg="add del">
          <ac:chgData name="Luke McNamara" userId="9d0699bb-cfe4-42bf-88c6-d3eec6851dfc" providerId="ADAL" clId="{D18A3AEE-4701-4D96-90D2-B00C18C3D190}" dt="2023-08-08T01:18:59.498" v="244"/>
          <ac:spMkLst>
            <pc:docMk/>
            <pc:sldMk cId="142879450" sldId="265"/>
            <ac:spMk id="33" creationId="{DAAE4CDD-124C-4DCF-9584-B6033B545DD5}"/>
          </ac:spMkLst>
        </pc:spChg>
        <pc:spChg chg="add del">
          <ac:chgData name="Luke McNamara" userId="9d0699bb-cfe4-42bf-88c6-d3eec6851dfc" providerId="ADAL" clId="{D18A3AEE-4701-4D96-90D2-B00C18C3D190}" dt="2023-08-08T01:18:59.498" v="244"/>
          <ac:spMkLst>
            <pc:docMk/>
            <pc:sldMk cId="142879450" sldId="265"/>
            <ac:spMk id="35" creationId="{081E4A58-353D-44AE-B2FC-2A74E2E400F7}"/>
          </ac:spMkLst>
        </pc:spChg>
      </pc:sldChg>
      <pc:sldChg chg="addSp delSp modSp del mod delDesignElem">
        <pc:chgData name="Luke McNamara" userId="9d0699bb-cfe4-42bf-88c6-d3eec6851dfc" providerId="ADAL" clId="{D18A3AEE-4701-4D96-90D2-B00C18C3D190}" dt="2023-08-08T04:29:52.186" v="2377" actId="47"/>
        <pc:sldMkLst>
          <pc:docMk/>
          <pc:sldMk cId="2483132891" sldId="266"/>
        </pc:sldMkLst>
        <pc:spChg chg="mod">
          <ac:chgData name="Luke McNamara" userId="9d0699bb-cfe4-42bf-88c6-d3eec6851dfc" providerId="ADAL" clId="{D18A3AEE-4701-4D96-90D2-B00C18C3D190}" dt="2023-08-08T03:03:18.629" v="1411" actId="1076"/>
          <ac:spMkLst>
            <pc:docMk/>
            <pc:sldMk cId="2483132891" sldId="266"/>
            <ac:spMk id="2" creationId="{EF74CC1B-EB96-F490-A00E-48BCC5BEE180}"/>
          </ac:spMkLst>
        </pc:spChg>
        <pc:spChg chg="mod">
          <ac:chgData name="Luke McNamara" userId="9d0699bb-cfe4-42bf-88c6-d3eec6851dfc" providerId="ADAL" clId="{D18A3AEE-4701-4D96-90D2-B00C18C3D190}" dt="2023-08-08T03:20:49.500" v="1998"/>
          <ac:spMkLst>
            <pc:docMk/>
            <pc:sldMk cId="2483132891" sldId="266"/>
            <ac:spMk id="3" creationId="{2EC15057-15A7-2058-9009-991BEA388BDC}"/>
          </ac:spMkLst>
        </pc:spChg>
        <pc:spChg chg="mod">
          <ac:chgData name="Luke McNamara" userId="9d0699bb-cfe4-42bf-88c6-d3eec6851dfc" providerId="ADAL" clId="{D18A3AEE-4701-4D96-90D2-B00C18C3D190}" dt="2023-08-08T03:03:21.648" v="1413" actId="27636"/>
          <ac:spMkLst>
            <pc:docMk/>
            <pc:sldMk cId="2483132891" sldId="266"/>
            <ac:spMk id="24" creationId="{A1B0A4E5-5ABC-38FA-071E-BB1F91BC6050}"/>
          </ac:spMkLst>
        </pc:spChg>
        <pc:spChg chg="add del">
          <ac:chgData name="Luke McNamara" userId="9d0699bb-cfe4-42bf-88c6-d3eec6851dfc" providerId="ADAL" clId="{D18A3AEE-4701-4D96-90D2-B00C18C3D190}" dt="2023-08-08T01:18:59.498" v="244"/>
          <ac:spMkLst>
            <pc:docMk/>
            <pc:sldMk cId="2483132891" sldId="266"/>
            <ac:spMk id="38" creationId="{AC17DE74-01C9-4859-B65A-85CF999E8580}"/>
          </ac:spMkLst>
        </pc:spChg>
        <pc:spChg chg="add del">
          <ac:chgData name="Luke McNamara" userId="9d0699bb-cfe4-42bf-88c6-d3eec6851dfc" providerId="ADAL" clId="{D18A3AEE-4701-4D96-90D2-B00C18C3D190}" dt="2023-08-08T01:18:59.498" v="244"/>
          <ac:spMkLst>
            <pc:docMk/>
            <pc:sldMk cId="2483132891" sldId="266"/>
            <ac:spMk id="40" creationId="{068C0432-0E90-4CC1-8CD3-D44A90DF07EF}"/>
          </ac:spMkLst>
        </pc:spChg>
      </pc:sldChg>
      <pc:sldChg chg="addSp delSp modSp mod ord delDesignElem">
        <pc:chgData name="Luke McNamara" userId="9d0699bb-cfe4-42bf-88c6-d3eec6851dfc" providerId="ADAL" clId="{D18A3AEE-4701-4D96-90D2-B00C18C3D190}" dt="2023-08-08T04:39:53.636" v="2971" actId="113"/>
        <pc:sldMkLst>
          <pc:docMk/>
          <pc:sldMk cId="3587918787" sldId="267"/>
        </pc:sldMkLst>
        <pc:spChg chg="mod">
          <ac:chgData name="Luke McNamara" userId="9d0699bb-cfe4-42bf-88c6-d3eec6851dfc" providerId="ADAL" clId="{D18A3AEE-4701-4D96-90D2-B00C18C3D190}" dt="2023-08-08T04:39:53.636" v="2971" actId="113"/>
          <ac:spMkLst>
            <pc:docMk/>
            <pc:sldMk cId="3587918787" sldId="267"/>
            <ac:spMk id="2" creationId="{4353DF70-83A3-24A4-244E-FACB62EDFB28}"/>
          </ac:spMkLst>
        </pc:spChg>
        <pc:spChg chg="mod">
          <ac:chgData name="Luke McNamara" userId="9d0699bb-cfe4-42bf-88c6-d3eec6851dfc" providerId="ADAL" clId="{D18A3AEE-4701-4D96-90D2-B00C18C3D190}" dt="2023-08-08T03:31:33.814" v="2210" actId="14"/>
          <ac:spMkLst>
            <pc:docMk/>
            <pc:sldMk cId="3587918787" sldId="267"/>
            <ac:spMk id="3" creationId="{0BC93670-E05A-08A2-500F-75A7828E1609}"/>
          </ac:spMkLst>
        </pc:spChg>
        <pc:spChg chg="mod">
          <ac:chgData name="Luke McNamara" userId="9d0699bb-cfe4-42bf-88c6-d3eec6851dfc" providerId="ADAL" clId="{D18A3AEE-4701-4D96-90D2-B00C18C3D190}" dt="2023-08-08T03:20:49.500" v="1998"/>
          <ac:spMkLst>
            <pc:docMk/>
            <pc:sldMk cId="3587918787" sldId="267"/>
            <ac:spMk id="4" creationId="{119043CA-E84A-80C2-5B6B-380282FF6A98}"/>
          </ac:spMkLst>
        </pc:spChg>
        <pc:spChg chg="add del">
          <ac:chgData name="Luke McNamara" userId="9d0699bb-cfe4-42bf-88c6-d3eec6851dfc" providerId="ADAL" clId="{D18A3AEE-4701-4D96-90D2-B00C18C3D190}" dt="2023-08-08T01:18:59.498" v="244"/>
          <ac:spMkLst>
            <pc:docMk/>
            <pc:sldMk cId="3587918787" sldId="267"/>
            <ac:spMk id="8" creationId="{AC17DE74-01C9-4859-B65A-85CF999E8580}"/>
          </ac:spMkLst>
        </pc:spChg>
        <pc:spChg chg="add del">
          <ac:chgData name="Luke McNamara" userId="9d0699bb-cfe4-42bf-88c6-d3eec6851dfc" providerId="ADAL" clId="{D18A3AEE-4701-4D96-90D2-B00C18C3D190}" dt="2023-08-08T01:18:59.498" v="244"/>
          <ac:spMkLst>
            <pc:docMk/>
            <pc:sldMk cId="3587918787" sldId="267"/>
            <ac:spMk id="10" creationId="{068C0432-0E90-4CC1-8CD3-D44A90DF07EF}"/>
          </ac:spMkLst>
        </pc:spChg>
      </pc:sldChg>
      <pc:sldChg chg="addSp delSp modSp mod delDesignElem">
        <pc:chgData name="Luke McNamara" userId="9d0699bb-cfe4-42bf-88c6-d3eec6851dfc" providerId="ADAL" clId="{D18A3AEE-4701-4D96-90D2-B00C18C3D190}" dt="2023-08-09T02:58:50.735" v="3106" actId="20577"/>
        <pc:sldMkLst>
          <pc:docMk/>
          <pc:sldMk cId="3979384540" sldId="268"/>
        </pc:sldMkLst>
        <pc:spChg chg="mod">
          <ac:chgData name="Luke McNamara" userId="9d0699bb-cfe4-42bf-88c6-d3eec6851dfc" providerId="ADAL" clId="{D18A3AEE-4701-4D96-90D2-B00C18C3D190}" dt="2023-08-08T04:32:55.254" v="2512" actId="113"/>
          <ac:spMkLst>
            <pc:docMk/>
            <pc:sldMk cId="3979384540" sldId="268"/>
            <ac:spMk id="2" creationId="{DFF38336-C2B8-C52C-D905-F1674EB64177}"/>
          </ac:spMkLst>
        </pc:spChg>
        <pc:spChg chg="add del mod ord">
          <ac:chgData name="Luke McNamara" userId="9d0699bb-cfe4-42bf-88c6-d3eec6851dfc" providerId="ADAL" clId="{D18A3AEE-4701-4D96-90D2-B00C18C3D190}" dt="2023-08-09T02:58:50.735" v="3106" actId="20577"/>
          <ac:spMkLst>
            <pc:docMk/>
            <pc:sldMk cId="3979384540" sldId="268"/>
            <ac:spMk id="3" creationId="{F8EDDA45-79A1-15D6-F4F4-B6CA5FBD10F6}"/>
          </ac:spMkLst>
        </pc:spChg>
        <pc:spChg chg="mod">
          <ac:chgData name="Luke McNamara" userId="9d0699bb-cfe4-42bf-88c6-d3eec6851dfc" providerId="ADAL" clId="{D18A3AEE-4701-4D96-90D2-B00C18C3D190}" dt="2023-08-08T02:49:02.248" v="1011" actId="27636"/>
          <ac:spMkLst>
            <pc:docMk/>
            <pc:sldMk cId="3979384540" sldId="268"/>
            <ac:spMk id="4" creationId="{456580A2-73DC-918E-3159-0A839ADBE460}"/>
          </ac:spMkLst>
        </pc:spChg>
        <pc:spChg chg="add del">
          <ac:chgData name="Luke McNamara" userId="9d0699bb-cfe4-42bf-88c6-d3eec6851dfc" providerId="ADAL" clId="{D18A3AEE-4701-4D96-90D2-B00C18C3D190}" dt="2023-08-08T02:48:30.486" v="928" actId="26606"/>
          <ac:spMkLst>
            <pc:docMk/>
            <pc:sldMk cId="3979384540" sldId="268"/>
            <ac:spMk id="9" creationId="{100EDD19-6802-4EC3-95CE-CFFAB042CFD6}"/>
          </ac:spMkLst>
        </pc:spChg>
        <pc:spChg chg="add del">
          <ac:chgData name="Luke McNamara" userId="9d0699bb-cfe4-42bf-88c6-d3eec6851dfc" providerId="ADAL" clId="{D18A3AEE-4701-4D96-90D2-B00C18C3D190}" dt="2023-08-08T02:48:30.486" v="928" actId="26606"/>
          <ac:spMkLst>
            <pc:docMk/>
            <pc:sldMk cId="3979384540" sldId="268"/>
            <ac:spMk id="11" creationId="{DB17E863-922E-4C26-BD64-E8FD41D28661}"/>
          </ac:spMkLst>
        </pc:spChg>
        <pc:spChg chg="add del">
          <ac:chgData name="Luke McNamara" userId="9d0699bb-cfe4-42bf-88c6-d3eec6851dfc" providerId="ADAL" clId="{D18A3AEE-4701-4D96-90D2-B00C18C3D190}" dt="2023-08-08T01:16:34.433" v="210" actId="26606"/>
          <ac:spMkLst>
            <pc:docMk/>
            <pc:sldMk cId="3979384540" sldId="268"/>
            <ac:spMk id="24" creationId="{AC17DE74-01C9-4859-B65A-85CF999E8580}"/>
          </ac:spMkLst>
        </pc:spChg>
        <pc:spChg chg="add del">
          <ac:chgData name="Luke McNamara" userId="9d0699bb-cfe4-42bf-88c6-d3eec6851dfc" providerId="ADAL" clId="{D18A3AEE-4701-4D96-90D2-B00C18C3D190}" dt="2023-08-08T01:16:34.433" v="210" actId="26606"/>
          <ac:spMkLst>
            <pc:docMk/>
            <pc:sldMk cId="3979384540" sldId="268"/>
            <ac:spMk id="26" creationId="{068C0432-0E90-4CC1-8CD3-D44A90DF07EF}"/>
          </ac:spMkLst>
        </pc:spChg>
        <pc:spChg chg="add del">
          <ac:chgData name="Luke McNamara" userId="9d0699bb-cfe4-42bf-88c6-d3eec6851dfc" providerId="ADAL" clId="{D18A3AEE-4701-4D96-90D2-B00C18C3D190}" dt="2023-08-08T01:16:05.601" v="207" actId="26606"/>
          <ac:spMkLst>
            <pc:docMk/>
            <pc:sldMk cId="3979384540" sldId="268"/>
            <ac:spMk id="28" creationId="{DAF1966E-FD40-4A4A-B61B-C4DF7FA05F06}"/>
          </ac:spMkLst>
        </pc:spChg>
        <pc:spChg chg="add del">
          <ac:chgData name="Luke McNamara" userId="9d0699bb-cfe4-42bf-88c6-d3eec6851dfc" providerId="ADAL" clId="{D18A3AEE-4701-4D96-90D2-B00C18C3D190}" dt="2023-08-08T01:16:05.601" v="207" actId="26606"/>
          <ac:spMkLst>
            <pc:docMk/>
            <pc:sldMk cId="3979384540" sldId="268"/>
            <ac:spMk id="29" creationId="{047BFA19-D45E-416B-A404-7AF2F3F27017}"/>
          </ac:spMkLst>
        </pc:spChg>
        <pc:spChg chg="add del">
          <ac:chgData name="Luke McNamara" userId="9d0699bb-cfe4-42bf-88c6-d3eec6851dfc" providerId="ADAL" clId="{D18A3AEE-4701-4D96-90D2-B00C18C3D190}" dt="2023-08-08T01:16:05.601" v="207" actId="26606"/>
          <ac:spMkLst>
            <pc:docMk/>
            <pc:sldMk cId="3979384540" sldId="268"/>
            <ac:spMk id="30" creationId="{8E0105E7-23DB-4CF2-8258-FF47C7620F6E}"/>
          </ac:spMkLst>
        </pc:spChg>
        <pc:spChg chg="add del">
          <ac:chgData name="Luke McNamara" userId="9d0699bb-cfe4-42bf-88c6-d3eec6851dfc" providerId="ADAL" clId="{D18A3AEE-4701-4D96-90D2-B00C18C3D190}" dt="2023-08-08T01:15:56.658" v="203" actId="26606"/>
          <ac:spMkLst>
            <pc:docMk/>
            <pc:sldMk cId="3979384540" sldId="268"/>
            <ac:spMk id="31" creationId="{3B1FBD85-8991-2A31-6956-1A07186D5C91}"/>
          </ac:spMkLst>
        </pc:spChg>
        <pc:spChg chg="add del">
          <ac:chgData name="Luke McNamara" userId="9d0699bb-cfe4-42bf-88c6-d3eec6851dfc" providerId="ADAL" clId="{D18A3AEE-4701-4D96-90D2-B00C18C3D190}" dt="2023-08-08T01:16:05.601" v="207" actId="26606"/>
          <ac:spMkLst>
            <pc:docMk/>
            <pc:sldMk cId="3979384540" sldId="268"/>
            <ac:spMk id="32" creationId="{074B4F7D-14B2-478B-8BF5-01E4E0C5D263}"/>
          </ac:spMkLst>
        </pc:spChg>
        <pc:spChg chg="add del">
          <ac:chgData name="Luke McNamara" userId="9d0699bb-cfe4-42bf-88c6-d3eec6851dfc" providerId="ADAL" clId="{D18A3AEE-4701-4D96-90D2-B00C18C3D190}" dt="2023-08-08T01:15:56.658" v="203" actId="26606"/>
          <ac:spMkLst>
            <pc:docMk/>
            <pc:sldMk cId="3979384540" sldId="268"/>
            <ac:spMk id="33" creationId="{D252BC7B-4F7B-6E34-71DB-D06EFE32DC26}"/>
          </ac:spMkLst>
        </pc:spChg>
        <pc:spChg chg="add del">
          <ac:chgData name="Luke McNamara" userId="9d0699bb-cfe4-42bf-88c6-d3eec6851dfc" providerId="ADAL" clId="{D18A3AEE-4701-4D96-90D2-B00C18C3D190}" dt="2023-08-08T01:15:56.658" v="203" actId="26606"/>
          <ac:spMkLst>
            <pc:docMk/>
            <pc:sldMk cId="3979384540" sldId="268"/>
            <ac:spMk id="35" creationId="{12F97F52-C578-5AB2-B699-50008FCBA822}"/>
          </ac:spMkLst>
        </pc:spChg>
        <pc:spChg chg="add del">
          <ac:chgData name="Luke McNamara" userId="9d0699bb-cfe4-42bf-88c6-d3eec6851dfc" providerId="ADAL" clId="{D18A3AEE-4701-4D96-90D2-B00C18C3D190}" dt="2023-08-08T01:18:59.498" v="244"/>
          <ac:spMkLst>
            <pc:docMk/>
            <pc:sldMk cId="3979384540" sldId="268"/>
            <ac:spMk id="36" creationId="{3B1FBD85-8991-2A31-6956-1A07186D5C91}"/>
          </ac:spMkLst>
        </pc:spChg>
        <pc:spChg chg="add del">
          <ac:chgData name="Luke McNamara" userId="9d0699bb-cfe4-42bf-88c6-d3eec6851dfc" providerId="ADAL" clId="{D18A3AEE-4701-4D96-90D2-B00C18C3D190}" dt="2023-08-08T01:15:59.611" v="205" actId="26606"/>
          <ac:spMkLst>
            <pc:docMk/>
            <pc:sldMk cId="3979384540" sldId="268"/>
            <ac:spMk id="37" creationId="{70DFC902-7D23-471A-B557-B6B6917D7A0D}"/>
          </ac:spMkLst>
        </pc:spChg>
        <pc:spChg chg="add del">
          <ac:chgData name="Luke McNamara" userId="9d0699bb-cfe4-42bf-88c6-d3eec6851dfc" providerId="ADAL" clId="{D18A3AEE-4701-4D96-90D2-B00C18C3D190}" dt="2023-08-08T01:15:59.611" v="205" actId="26606"/>
          <ac:spMkLst>
            <pc:docMk/>
            <pc:sldMk cId="3979384540" sldId="268"/>
            <ac:spMk id="38" creationId="{A55D5633-D557-4DCA-982C-FF36EB7A1C00}"/>
          </ac:spMkLst>
        </pc:spChg>
        <pc:spChg chg="add del">
          <ac:chgData name="Luke McNamara" userId="9d0699bb-cfe4-42bf-88c6-d3eec6851dfc" providerId="ADAL" clId="{D18A3AEE-4701-4D96-90D2-B00C18C3D190}" dt="2023-08-08T01:15:59.611" v="205" actId="26606"/>
          <ac:spMkLst>
            <pc:docMk/>
            <pc:sldMk cId="3979384540" sldId="268"/>
            <ac:spMk id="39" creationId="{450D3AD2-FA80-415F-A9CE-54D884561CD7}"/>
          </ac:spMkLst>
        </pc:spChg>
        <pc:spChg chg="add del">
          <ac:chgData name="Luke McNamara" userId="9d0699bb-cfe4-42bf-88c6-d3eec6851dfc" providerId="ADAL" clId="{D18A3AEE-4701-4D96-90D2-B00C18C3D190}" dt="2023-08-08T01:18:59.498" v="244"/>
          <ac:spMkLst>
            <pc:docMk/>
            <pc:sldMk cId="3979384540" sldId="268"/>
            <ac:spMk id="40" creationId="{D252BC7B-4F7B-6E34-71DB-D06EFE32DC26}"/>
          </ac:spMkLst>
        </pc:spChg>
        <pc:spChg chg="add del">
          <ac:chgData name="Luke McNamara" userId="9d0699bb-cfe4-42bf-88c6-d3eec6851dfc" providerId="ADAL" clId="{D18A3AEE-4701-4D96-90D2-B00C18C3D190}" dt="2023-08-08T01:18:59.498" v="244"/>
          <ac:spMkLst>
            <pc:docMk/>
            <pc:sldMk cId="3979384540" sldId="268"/>
            <ac:spMk id="41" creationId="{12F97F52-C578-5AB2-B699-50008FCBA822}"/>
          </ac:spMkLst>
        </pc:spChg>
        <pc:graphicFrameChg chg="add del">
          <ac:chgData name="Luke McNamara" userId="9d0699bb-cfe4-42bf-88c6-d3eec6851dfc" providerId="ADAL" clId="{D18A3AEE-4701-4D96-90D2-B00C18C3D190}" dt="2023-08-08T01:18:37.581" v="219" actId="26606"/>
          <ac:graphicFrameMkLst>
            <pc:docMk/>
            <pc:sldMk cId="3979384540" sldId="268"/>
            <ac:graphicFrameMk id="43" creationId="{C8925383-7E31-AAE7-1155-9B64E6D895F9}"/>
          </ac:graphicFrameMkLst>
        </pc:graphicFrameChg>
        <pc:cxnChg chg="add del">
          <ac:chgData name="Luke McNamara" userId="9d0699bb-cfe4-42bf-88c6-d3eec6851dfc" providerId="ADAL" clId="{D18A3AEE-4701-4D96-90D2-B00C18C3D190}" dt="2023-08-08T01:16:11.586" v="209" actId="26606"/>
          <ac:cxnSpMkLst>
            <pc:docMk/>
            <pc:sldMk cId="3979384540" sldId="268"/>
            <ac:cxnSpMk id="34" creationId="{00CD8E7C-C23B-A3B9-B18A-838AED877A40}"/>
          </ac:cxnSpMkLst>
        </pc:cxnChg>
      </pc:sldChg>
      <pc:sldChg chg="addSp delSp modSp mod delDesignElem">
        <pc:chgData name="Luke McNamara" userId="9d0699bb-cfe4-42bf-88c6-d3eec6851dfc" providerId="ADAL" clId="{D18A3AEE-4701-4D96-90D2-B00C18C3D190}" dt="2023-08-08T04:38:53.981" v="2962" actId="255"/>
        <pc:sldMkLst>
          <pc:docMk/>
          <pc:sldMk cId="3909368478" sldId="272"/>
        </pc:sldMkLst>
        <pc:spChg chg="mod">
          <ac:chgData name="Luke McNamara" userId="9d0699bb-cfe4-42bf-88c6-d3eec6851dfc" providerId="ADAL" clId="{D18A3AEE-4701-4D96-90D2-B00C18C3D190}" dt="2023-08-08T04:38:53.981" v="2962" actId="255"/>
          <ac:spMkLst>
            <pc:docMk/>
            <pc:sldMk cId="3909368478" sldId="272"/>
            <ac:spMk id="2" creationId="{00000000-0000-0000-0000-000000000000}"/>
          </ac:spMkLst>
        </pc:spChg>
        <pc:spChg chg="mod">
          <ac:chgData name="Luke McNamara" userId="9d0699bb-cfe4-42bf-88c6-d3eec6851dfc" providerId="ADAL" clId="{D18A3AEE-4701-4D96-90D2-B00C18C3D190}" dt="2023-08-08T04:32:17.888" v="2510" actId="20577"/>
          <ac:spMkLst>
            <pc:docMk/>
            <pc:sldMk cId="3909368478" sldId="272"/>
            <ac:spMk id="3" creationId="{00000000-0000-0000-0000-000000000000}"/>
          </ac:spMkLst>
        </pc:spChg>
        <pc:spChg chg="mod">
          <ac:chgData name="Luke McNamara" userId="9d0699bb-cfe4-42bf-88c6-d3eec6851dfc" providerId="ADAL" clId="{D18A3AEE-4701-4D96-90D2-B00C18C3D190}" dt="2023-08-08T03:20:49.500" v="1998"/>
          <ac:spMkLst>
            <pc:docMk/>
            <pc:sldMk cId="3909368478" sldId="272"/>
            <ac:spMk id="4" creationId="{7A632AF5-9CCC-A1E6-030A-05C6357F9CE4}"/>
          </ac:spMkLst>
        </pc:spChg>
        <pc:spChg chg="add del">
          <ac:chgData name="Luke McNamara" userId="9d0699bb-cfe4-42bf-88c6-d3eec6851dfc" providerId="ADAL" clId="{D18A3AEE-4701-4D96-90D2-B00C18C3D190}" dt="2023-08-08T01:18:59.498" v="244"/>
          <ac:spMkLst>
            <pc:docMk/>
            <pc:sldMk cId="3909368478" sldId="272"/>
            <ac:spMk id="17" creationId="{AC17DE74-01C9-4859-B65A-85CF999E8580}"/>
          </ac:spMkLst>
        </pc:spChg>
        <pc:spChg chg="add del">
          <ac:chgData name="Luke McNamara" userId="9d0699bb-cfe4-42bf-88c6-d3eec6851dfc" providerId="ADAL" clId="{D18A3AEE-4701-4D96-90D2-B00C18C3D190}" dt="2023-08-08T01:18:59.498" v="244"/>
          <ac:spMkLst>
            <pc:docMk/>
            <pc:sldMk cId="3909368478" sldId="272"/>
            <ac:spMk id="19" creationId="{068C0432-0E90-4CC1-8CD3-D44A90DF07EF}"/>
          </ac:spMkLst>
        </pc:spChg>
      </pc:sldChg>
      <pc:sldChg chg="del">
        <pc:chgData name="Luke McNamara" userId="9d0699bb-cfe4-42bf-88c6-d3eec6851dfc" providerId="ADAL" clId="{D18A3AEE-4701-4D96-90D2-B00C18C3D190}" dt="2023-08-08T01:07:02.049" v="2" actId="47"/>
        <pc:sldMkLst>
          <pc:docMk/>
          <pc:sldMk cId="1156962035" sldId="279"/>
        </pc:sldMkLst>
      </pc:sldChg>
      <pc:sldChg chg="modSp add del mod">
        <pc:chgData name="Luke McNamara" userId="9d0699bb-cfe4-42bf-88c6-d3eec6851dfc" providerId="ADAL" clId="{D18A3AEE-4701-4D96-90D2-B00C18C3D190}" dt="2023-08-08T03:22:45.048" v="2037" actId="47"/>
        <pc:sldMkLst>
          <pc:docMk/>
          <pc:sldMk cId="555835818" sldId="281"/>
        </pc:sldMkLst>
        <pc:spChg chg="mod">
          <ac:chgData name="Luke McNamara" userId="9d0699bb-cfe4-42bf-88c6-d3eec6851dfc" providerId="ADAL" clId="{D18A3AEE-4701-4D96-90D2-B00C18C3D190}" dt="2023-08-08T03:20:49.500" v="1998"/>
          <ac:spMkLst>
            <pc:docMk/>
            <pc:sldMk cId="555835818" sldId="281"/>
            <ac:spMk id="2" creationId="{0726CCFB-EC1C-D2CF-54A3-ACC5290E59F4}"/>
          </ac:spMkLst>
        </pc:spChg>
        <pc:spChg chg="mod">
          <ac:chgData name="Luke McNamara" userId="9d0699bb-cfe4-42bf-88c6-d3eec6851dfc" providerId="ADAL" clId="{D18A3AEE-4701-4D96-90D2-B00C18C3D190}" dt="2023-08-08T03:19:46.338" v="1992" actId="20577"/>
          <ac:spMkLst>
            <pc:docMk/>
            <pc:sldMk cId="555835818" sldId="281"/>
            <ac:spMk id="3" creationId="{A1FF1E99-E48C-3D67-30E7-DC54F1735295}"/>
          </ac:spMkLst>
        </pc:spChg>
        <pc:spChg chg="mod">
          <ac:chgData name="Luke McNamara" userId="9d0699bb-cfe4-42bf-88c6-d3eec6851dfc" providerId="ADAL" clId="{D18A3AEE-4701-4D96-90D2-B00C18C3D190}" dt="2023-08-08T03:20:49.500" v="1998"/>
          <ac:spMkLst>
            <pc:docMk/>
            <pc:sldMk cId="555835818" sldId="281"/>
            <ac:spMk id="4" creationId="{94B7B358-D30E-3672-3D38-05A4ADA34C96}"/>
          </ac:spMkLst>
        </pc:spChg>
      </pc:sldChg>
      <pc:sldChg chg="modSp add del mod">
        <pc:chgData name="Luke McNamara" userId="9d0699bb-cfe4-42bf-88c6-d3eec6851dfc" providerId="ADAL" clId="{D18A3AEE-4701-4D96-90D2-B00C18C3D190}" dt="2023-08-08T04:47:05.823" v="3022" actId="14100"/>
        <pc:sldMkLst>
          <pc:docMk/>
          <pc:sldMk cId="2636239357" sldId="282"/>
        </pc:sldMkLst>
        <pc:spChg chg="mod">
          <ac:chgData name="Luke McNamara" userId="9d0699bb-cfe4-42bf-88c6-d3eec6851dfc" providerId="ADAL" clId="{D18A3AEE-4701-4D96-90D2-B00C18C3D190}" dt="2023-08-08T03:26:19.591" v="2057" actId="27636"/>
          <ac:spMkLst>
            <pc:docMk/>
            <pc:sldMk cId="2636239357" sldId="282"/>
            <ac:spMk id="2" creationId="{BB725427-53C7-FA73-7CB3-B72CE0A6B14F}"/>
          </ac:spMkLst>
        </pc:spChg>
        <pc:spChg chg="mod">
          <ac:chgData name="Luke McNamara" userId="9d0699bb-cfe4-42bf-88c6-d3eec6851dfc" providerId="ADAL" clId="{D18A3AEE-4701-4D96-90D2-B00C18C3D190}" dt="2023-08-08T03:26:13.770" v="2055" actId="21"/>
          <ac:spMkLst>
            <pc:docMk/>
            <pc:sldMk cId="2636239357" sldId="282"/>
            <ac:spMk id="3" creationId="{86E77C48-080E-3C59-51DC-BE078BD4397E}"/>
          </ac:spMkLst>
        </pc:spChg>
        <pc:spChg chg="mod">
          <ac:chgData name="Luke McNamara" userId="9d0699bb-cfe4-42bf-88c6-d3eec6851dfc" providerId="ADAL" clId="{D18A3AEE-4701-4D96-90D2-B00C18C3D190}" dt="2023-08-08T03:20:49.500" v="1998"/>
          <ac:spMkLst>
            <pc:docMk/>
            <pc:sldMk cId="2636239357" sldId="282"/>
            <ac:spMk id="5" creationId="{2E3BBE19-B793-9E5A-3C94-8D1C61634FD6}"/>
          </ac:spMkLst>
        </pc:spChg>
        <pc:graphicFrameChg chg="mod modGraphic">
          <ac:chgData name="Luke McNamara" userId="9d0699bb-cfe4-42bf-88c6-d3eec6851dfc" providerId="ADAL" clId="{D18A3AEE-4701-4D96-90D2-B00C18C3D190}" dt="2023-08-08T04:47:05.823" v="3022" actId="14100"/>
          <ac:graphicFrameMkLst>
            <pc:docMk/>
            <pc:sldMk cId="2636239357" sldId="282"/>
            <ac:graphicFrameMk id="4" creationId="{524B5293-1777-6907-F12C-92E3C3AB19AB}"/>
          </ac:graphicFrameMkLst>
        </pc:graphicFrameChg>
      </pc:sldChg>
      <pc:sldChg chg="addSp delSp modSp del mod delDesignElem">
        <pc:chgData name="Luke McNamara" userId="9d0699bb-cfe4-42bf-88c6-d3eec6851dfc" providerId="ADAL" clId="{D18A3AEE-4701-4D96-90D2-B00C18C3D190}" dt="2023-08-08T03:38:48.781" v="2270" actId="47"/>
        <pc:sldMkLst>
          <pc:docMk/>
          <pc:sldMk cId="2434218646" sldId="295"/>
        </pc:sldMkLst>
        <pc:spChg chg="mod">
          <ac:chgData name="Luke McNamara" userId="9d0699bb-cfe4-42bf-88c6-d3eec6851dfc" providerId="ADAL" clId="{D18A3AEE-4701-4D96-90D2-B00C18C3D190}" dt="2023-08-08T03:38:16.984" v="2261" actId="20577"/>
          <ac:spMkLst>
            <pc:docMk/>
            <pc:sldMk cId="2434218646" sldId="295"/>
            <ac:spMk id="3" creationId="{9371ED79-B7A8-8213-F945-60710C2C646B}"/>
          </ac:spMkLst>
        </pc:spChg>
        <pc:spChg chg="mod">
          <ac:chgData name="Luke McNamara" userId="9d0699bb-cfe4-42bf-88c6-d3eec6851dfc" providerId="ADAL" clId="{D18A3AEE-4701-4D96-90D2-B00C18C3D190}" dt="2023-08-08T03:20:49.500" v="1998"/>
          <ac:spMkLst>
            <pc:docMk/>
            <pc:sldMk cId="2434218646" sldId="295"/>
            <ac:spMk id="4" creationId="{5DDFD1CA-F2E3-6450-0D22-ED6FC6B9D0B2}"/>
          </ac:spMkLst>
        </pc:spChg>
        <pc:spChg chg="add del">
          <ac:chgData name="Luke McNamara" userId="9d0699bb-cfe4-42bf-88c6-d3eec6851dfc" providerId="ADAL" clId="{D18A3AEE-4701-4D96-90D2-B00C18C3D190}" dt="2023-08-08T01:18:59.498" v="244"/>
          <ac:spMkLst>
            <pc:docMk/>
            <pc:sldMk cId="2434218646" sldId="295"/>
            <ac:spMk id="8" creationId="{907EF6B7-1338-4443-8C46-6A318D952DFD}"/>
          </ac:spMkLst>
        </pc:spChg>
        <pc:spChg chg="add del">
          <ac:chgData name="Luke McNamara" userId="9d0699bb-cfe4-42bf-88c6-d3eec6851dfc" providerId="ADAL" clId="{D18A3AEE-4701-4D96-90D2-B00C18C3D190}" dt="2023-08-08T01:18:59.498" v="244"/>
          <ac:spMkLst>
            <pc:docMk/>
            <pc:sldMk cId="2434218646" sldId="295"/>
            <ac:spMk id="10" creationId="{DAAE4CDD-124C-4DCF-9584-B6033B545DD5}"/>
          </ac:spMkLst>
        </pc:spChg>
        <pc:spChg chg="add del">
          <ac:chgData name="Luke McNamara" userId="9d0699bb-cfe4-42bf-88c6-d3eec6851dfc" providerId="ADAL" clId="{D18A3AEE-4701-4D96-90D2-B00C18C3D190}" dt="2023-08-08T01:18:59.498" v="244"/>
          <ac:spMkLst>
            <pc:docMk/>
            <pc:sldMk cId="2434218646" sldId="295"/>
            <ac:spMk id="12" creationId="{081E4A58-353D-44AE-B2FC-2A74E2E400F7}"/>
          </ac:spMkLst>
        </pc:spChg>
      </pc:sldChg>
      <pc:sldChg chg="addSp delSp modSp del mod delDesignElem">
        <pc:chgData name="Luke McNamara" userId="9d0699bb-cfe4-42bf-88c6-d3eec6851dfc" providerId="ADAL" clId="{D18A3AEE-4701-4D96-90D2-B00C18C3D190}" dt="2023-08-08T01:24:58.251" v="418" actId="47"/>
        <pc:sldMkLst>
          <pc:docMk/>
          <pc:sldMk cId="3871819484" sldId="297"/>
        </pc:sldMkLst>
        <pc:spChg chg="mod">
          <ac:chgData name="Luke McNamara" userId="9d0699bb-cfe4-42bf-88c6-d3eec6851dfc" providerId="ADAL" clId="{D18A3AEE-4701-4D96-90D2-B00C18C3D190}" dt="2023-08-08T01:23:28.024" v="392" actId="21"/>
          <ac:spMkLst>
            <pc:docMk/>
            <pc:sldMk cId="3871819484" sldId="297"/>
            <ac:spMk id="3" creationId="{F8EDDA45-79A1-15D6-F4F4-B6CA5FBD10F6}"/>
          </ac:spMkLst>
        </pc:spChg>
        <pc:spChg chg="mod">
          <ac:chgData name="Luke McNamara" userId="9d0699bb-cfe4-42bf-88c6-d3eec6851dfc" providerId="ADAL" clId="{D18A3AEE-4701-4D96-90D2-B00C18C3D190}" dt="2023-08-08T01:18:59.498" v="244"/>
          <ac:spMkLst>
            <pc:docMk/>
            <pc:sldMk cId="3871819484" sldId="297"/>
            <ac:spMk id="4" creationId="{9FD876B7-E00E-11C1-4231-06A5F930BE16}"/>
          </ac:spMkLst>
        </pc:spChg>
        <pc:spChg chg="add del">
          <ac:chgData name="Luke McNamara" userId="9d0699bb-cfe4-42bf-88c6-d3eec6851dfc" providerId="ADAL" clId="{D18A3AEE-4701-4D96-90D2-B00C18C3D190}" dt="2023-08-08T01:18:59.498" v="244"/>
          <ac:spMkLst>
            <pc:docMk/>
            <pc:sldMk cId="3871819484" sldId="297"/>
            <ac:spMk id="24" creationId="{AC17DE74-01C9-4859-B65A-85CF999E8580}"/>
          </ac:spMkLst>
        </pc:spChg>
        <pc:spChg chg="add del">
          <ac:chgData name="Luke McNamara" userId="9d0699bb-cfe4-42bf-88c6-d3eec6851dfc" providerId="ADAL" clId="{D18A3AEE-4701-4D96-90D2-B00C18C3D190}" dt="2023-08-08T01:18:59.498" v="244"/>
          <ac:spMkLst>
            <pc:docMk/>
            <pc:sldMk cId="3871819484" sldId="297"/>
            <ac:spMk id="26" creationId="{068C0432-0E90-4CC1-8CD3-D44A90DF07EF}"/>
          </ac:spMkLst>
        </pc:spChg>
      </pc:sldChg>
      <pc:sldChg chg="addSp delSp modSp del mod delDesignElem">
        <pc:chgData name="Luke McNamara" userId="9d0699bb-cfe4-42bf-88c6-d3eec6851dfc" providerId="ADAL" clId="{D18A3AEE-4701-4D96-90D2-B00C18C3D190}" dt="2023-08-08T01:32:29.225" v="604" actId="47"/>
        <pc:sldMkLst>
          <pc:docMk/>
          <pc:sldMk cId="816271642" sldId="299"/>
        </pc:sldMkLst>
        <pc:spChg chg="mod">
          <ac:chgData name="Luke McNamara" userId="9d0699bb-cfe4-42bf-88c6-d3eec6851dfc" providerId="ADAL" clId="{D18A3AEE-4701-4D96-90D2-B00C18C3D190}" dt="2023-08-08T01:14:21.215" v="200" actId="27636"/>
          <ac:spMkLst>
            <pc:docMk/>
            <pc:sldMk cId="816271642" sldId="299"/>
            <ac:spMk id="2" creationId="{DFF38336-C2B8-C52C-D905-F1674EB64177}"/>
          </ac:spMkLst>
        </pc:spChg>
        <pc:spChg chg="mod">
          <ac:chgData name="Luke McNamara" userId="9d0699bb-cfe4-42bf-88c6-d3eec6851dfc" providerId="ADAL" clId="{D18A3AEE-4701-4D96-90D2-B00C18C3D190}" dt="2023-08-08T01:25:48.930" v="446" actId="21"/>
          <ac:spMkLst>
            <pc:docMk/>
            <pc:sldMk cId="816271642" sldId="299"/>
            <ac:spMk id="3" creationId="{F8EDDA45-79A1-15D6-F4F4-B6CA5FBD10F6}"/>
          </ac:spMkLst>
        </pc:spChg>
        <pc:spChg chg="mod">
          <ac:chgData name="Luke McNamara" userId="9d0699bb-cfe4-42bf-88c6-d3eec6851dfc" providerId="ADAL" clId="{D18A3AEE-4701-4D96-90D2-B00C18C3D190}" dt="2023-08-08T01:18:59.498" v="244"/>
          <ac:spMkLst>
            <pc:docMk/>
            <pc:sldMk cId="816271642" sldId="299"/>
            <ac:spMk id="4" creationId="{52F247A4-412A-7196-B799-6837C4D8CFCE}"/>
          </ac:spMkLst>
        </pc:spChg>
        <pc:spChg chg="add del">
          <ac:chgData name="Luke McNamara" userId="9d0699bb-cfe4-42bf-88c6-d3eec6851dfc" providerId="ADAL" clId="{D18A3AEE-4701-4D96-90D2-B00C18C3D190}" dt="2023-08-08T01:18:59.498" v="244"/>
          <ac:spMkLst>
            <pc:docMk/>
            <pc:sldMk cId="816271642" sldId="299"/>
            <ac:spMk id="24" creationId="{AC17DE74-01C9-4859-B65A-85CF999E8580}"/>
          </ac:spMkLst>
        </pc:spChg>
        <pc:spChg chg="add del">
          <ac:chgData name="Luke McNamara" userId="9d0699bb-cfe4-42bf-88c6-d3eec6851dfc" providerId="ADAL" clId="{D18A3AEE-4701-4D96-90D2-B00C18C3D190}" dt="2023-08-08T01:18:59.498" v="244"/>
          <ac:spMkLst>
            <pc:docMk/>
            <pc:sldMk cId="816271642" sldId="299"/>
            <ac:spMk id="26" creationId="{068C0432-0E90-4CC1-8CD3-D44A90DF07EF}"/>
          </ac:spMkLst>
        </pc:spChg>
      </pc:sldChg>
      <pc:sldChg chg="addSp delSp modSp mod delDesignElem">
        <pc:chgData name="Luke McNamara" userId="9d0699bb-cfe4-42bf-88c6-d3eec6851dfc" providerId="ADAL" clId="{D18A3AEE-4701-4D96-90D2-B00C18C3D190}" dt="2023-08-08T04:49:17.548" v="3032" actId="20577"/>
        <pc:sldMkLst>
          <pc:docMk/>
          <pc:sldMk cId="2051034695" sldId="300"/>
        </pc:sldMkLst>
        <pc:spChg chg="mod">
          <ac:chgData name="Luke McNamara" userId="9d0699bb-cfe4-42bf-88c6-d3eec6851dfc" providerId="ADAL" clId="{D18A3AEE-4701-4D96-90D2-B00C18C3D190}" dt="2023-08-08T04:49:17.548" v="3032" actId="20577"/>
          <ac:spMkLst>
            <pc:docMk/>
            <pc:sldMk cId="2051034695" sldId="300"/>
            <ac:spMk id="2" creationId="{00000000-0000-0000-0000-000000000000}"/>
          </ac:spMkLst>
        </pc:spChg>
        <pc:spChg chg="mod">
          <ac:chgData name="Luke McNamara" userId="9d0699bb-cfe4-42bf-88c6-d3eec6851dfc" providerId="ADAL" clId="{D18A3AEE-4701-4D96-90D2-B00C18C3D190}" dt="2023-08-08T04:49:04.731" v="3028" actId="20577"/>
          <ac:spMkLst>
            <pc:docMk/>
            <pc:sldMk cId="2051034695" sldId="300"/>
            <ac:spMk id="3" creationId="{00000000-0000-0000-0000-000000000000}"/>
          </ac:spMkLst>
        </pc:spChg>
        <pc:spChg chg="mod">
          <ac:chgData name="Luke McNamara" userId="9d0699bb-cfe4-42bf-88c6-d3eec6851dfc" providerId="ADAL" clId="{D18A3AEE-4701-4D96-90D2-B00C18C3D190}" dt="2023-08-08T03:20:49.500" v="1998"/>
          <ac:spMkLst>
            <pc:docMk/>
            <pc:sldMk cId="2051034695" sldId="300"/>
            <ac:spMk id="4" creationId="{6BC43BCD-74DD-1772-EE1A-976A0758BA53}"/>
          </ac:spMkLst>
        </pc:spChg>
        <pc:spChg chg="add del">
          <ac:chgData name="Luke McNamara" userId="9d0699bb-cfe4-42bf-88c6-d3eec6851dfc" providerId="ADAL" clId="{D18A3AEE-4701-4D96-90D2-B00C18C3D190}" dt="2023-08-08T01:18:59.498" v="244"/>
          <ac:spMkLst>
            <pc:docMk/>
            <pc:sldMk cId="2051034695" sldId="300"/>
            <ac:spMk id="8" creationId="{AC17DE74-01C9-4859-B65A-85CF999E8580}"/>
          </ac:spMkLst>
        </pc:spChg>
        <pc:spChg chg="add del">
          <ac:chgData name="Luke McNamara" userId="9d0699bb-cfe4-42bf-88c6-d3eec6851dfc" providerId="ADAL" clId="{D18A3AEE-4701-4D96-90D2-B00C18C3D190}" dt="2023-08-08T01:18:59.498" v="244"/>
          <ac:spMkLst>
            <pc:docMk/>
            <pc:sldMk cId="2051034695" sldId="300"/>
            <ac:spMk id="10" creationId="{068C0432-0E90-4CC1-8CD3-D44A90DF07EF}"/>
          </ac:spMkLst>
        </pc:spChg>
      </pc:sldChg>
      <pc:sldChg chg="addSp delSp modSp del delDesignElem">
        <pc:chgData name="Luke McNamara" userId="9d0699bb-cfe4-42bf-88c6-d3eec6851dfc" providerId="ADAL" clId="{D18A3AEE-4701-4D96-90D2-B00C18C3D190}" dt="2023-08-08T03:02:28.898" v="1406" actId="47"/>
        <pc:sldMkLst>
          <pc:docMk/>
          <pc:sldMk cId="2204841521" sldId="304"/>
        </pc:sldMkLst>
        <pc:spChg chg="mod">
          <ac:chgData name="Luke McNamara" userId="9d0699bb-cfe4-42bf-88c6-d3eec6851dfc" providerId="ADAL" clId="{D18A3AEE-4701-4D96-90D2-B00C18C3D190}" dt="2023-08-08T02:49:04.120" v="1021"/>
          <ac:spMkLst>
            <pc:docMk/>
            <pc:sldMk cId="2204841521" sldId="304"/>
            <ac:spMk id="4" creationId="{4E99B4AF-CEB0-1E9B-E20A-5FF27D6906DB}"/>
          </ac:spMkLst>
        </pc:spChg>
        <pc:spChg chg="add del">
          <ac:chgData name="Luke McNamara" userId="9d0699bb-cfe4-42bf-88c6-d3eec6851dfc" providerId="ADAL" clId="{D18A3AEE-4701-4D96-90D2-B00C18C3D190}" dt="2023-08-08T01:18:59.498" v="244"/>
          <ac:spMkLst>
            <pc:docMk/>
            <pc:sldMk cId="2204841521" sldId="304"/>
            <ac:spMk id="40" creationId="{389575E1-3389-451A-A5F7-27854C25C599}"/>
          </ac:spMkLst>
        </pc:spChg>
        <pc:spChg chg="add del">
          <ac:chgData name="Luke McNamara" userId="9d0699bb-cfe4-42bf-88c6-d3eec6851dfc" providerId="ADAL" clId="{D18A3AEE-4701-4D96-90D2-B00C18C3D190}" dt="2023-08-08T01:18:59.498" v="244"/>
          <ac:spMkLst>
            <pc:docMk/>
            <pc:sldMk cId="2204841521" sldId="304"/>
            <ac:spMk id="42" creationId="{A53CCC5C-D88E-40FB-B30B-23DCDBD01D37}"/>
          </ac:spMkLst>
        </pc:spChg>
        <pc:spChg chg="add del">
          <ac:chgData name="Luke McNamara" userId="9d0699bb-cfe4-42bf-88c6-d3eec6851dfc" providerId="ADAL" clId="{D18A3AEE-4701-4D96-90D2-B00C18C3D190}" dt="2023-08-08T01:18:59.498" v="244"/>
          <ac:spMkLst>
            <pc:docMk/>
            <pc:sldMk cId="2204841521" sldId="304"/>
            <ac:spMk id="44" creationId="{081E4A58-353D-44AE-B2FC-2A74E2E400F7}"/>
          </ac:spMkLst>
        </pc:spChg>
      </pc:sldChg>
      <pc:sldChg chg="addSp delSp modSp del delDesignElem">
        <pc:chgData name="Luke McNamara" userId="9d0699bb-cfe4-42bf-88c6-d3eec6851dfc" providerId="ADAL" clId="{D18A3AEE-4701-4D96-90D2-B00C18C3D190}" dt="2023-08-08T03:03:09.365" v="1410" actId="47"/>
        <pc:sldMkLst>
          <pc:docMk/>
          <pc:sldMk cId="1325494593" sldId="305"/>
        </pc:sldMkLst>
        <pc:spChg chg="mod">
          <ac:chgData name="Luke McNamara" userId="9d0699bb-cfe4-42bf-88c6-d3eec6851dfc" providerId="ADAL" clId="{D18A3AEE-4701-4D96-90D2-B00C18C3D190}" dt="2023-08-08T02:49:04.120" v="1021"/>
          <ac:spMkLst>
            <pc:docMk/>
            <pc:sldMk cId="1325494593" sldId="305"/>
            <ac:spMk id="4" creationId="{52D036E0-1188-E93A-1BB0-159AFDA753C7}"/>
          </ac:spMkLst>
        </pc:spChg>
        <pc:spChg chg="add del">
          <ac:chgData name="Luke McNamara" userId="9d0699bb-cfe4-42bf-88c6-d3eec6851dfc" providerId="ADAL" clId="{D18A3AEE-4701-4D96-90D2-B00C18C3D190}" dt="2023-08-08T01:18:59.498" v="244"/>
          <ac:spMkLst>
            <pc:docMk/>
            <pc:sldMk cId="1325494593" sldId="305"/>
            <ac:spMk id="40" creationId="{389575E1-3389-451A-A5F7-27854C25C599}"/>
          </ac:spMkLst>
        </pc:spChg>
        <pc:spChg chg="add del">
          <ac:chgData name="Luke McNamara" userId="9d0699bb-cfe4-42bf-88c6-d3eec6851dfc" providerId="ADAL" clId="{D18A3AEE-4701-4D96-90D2-B00C18C3D190}" dt="2023-08-08T01:18:59.498" v="244"/>
          <ac:spMkLst>
            <pc:docMk/>
            <pc:sldMk cId="1325494593" sldId="305"/>
            <ac:spMk id="42" creationId="{A53CCC5C-D88E-40FB-B30B-23DCDBD01D37}"/>
          </ac:spMkLst>
        </pc:spChg>
        <pc:spChg chg="add del">
          <ac:chgData name="Luke McNamara" userId="9d0699bb-cfe4-42bf-88c6-d3eec6851dfc" providerId="ADAL" clId="{D18A3AEE-4701-4D96-90D2-B00C18C3D190}" dt="2023-08-08T01:18:59.498" v="244"/>
          <ac:spMkLst>
            <pc:docMk/>
            <pc:sldMk cId="1325494593" sldId="305"/>
            <ac:spMk id="44" creationId="{081E4A58-353D-44AE-B2FC-2A74E2E400F7}"/>
          </ac:spMkLst>
        </pc:spChg>
      </pc:sldChg>
      <pc:sldChg chg="del">
        <pc:chgData name="Luke McNamara" userId="9d0699bb-cfe4-42bf-88c6-d3eec6851dfc" providerId="ADAL" clId="{D18A3AEE-4701-4D96-90D2-B00C18C3D190}" dt="2023-08-08T01:07:00.478" v="0" actId="47"/>
        <pc:sldMkLst>
          <pc:docMk/>
          <pc:sldMk cId="2334311738" sldId="306"/>
        </pc:sldMkLst>
      </pc:sldChg>
      <pc:sldChg chg="del">
        <pc:chgData name="Luke McNamara" userId="9d0699bb-cfe4-42bf-88c6-d3eec6851dfc" providerId="ADAL" clId="{D18A3AEE-4701-4D96-90D2-B00C18C3D190}" dt="2023-08-08T01:07:01.421" v="1" actId="47"/>
        <pc:sldMkLst>
          <pc:docMk/>
          <pc:sldMk cId="3078319180" sldId="307"/>
        </pc:sldMkLst>
      </pc:sldChg>
      <pc:sldChg chg="del">
        <pc:chgData name="Luke McNamara" userId="9d0699bb-cfe4-42bf-88c6-d3eec6851dfc" providerId="ADAL" clId="{D18A3AEE-4701-4D96-90D2-B00C18C3D190}" dt="2023-08-08T01:07:03.423" v="5" actId="47"/>
        <pc:sldMkLst>
          <pc:docMk/>
          <pc:sldMk cId="2738061124" sldId="308"/>
        </pc:sldMkLst>
      </pc:sldChg>
      <pc:sldChg chg="del">
        <pc:chgData name="Luke McNamara" userId="9d0699bb-cfe4-42bf-88c6-d3eec6851dfc" providerId="ADAL" clId="{D18A3AEE-4701-4D96-90D2-B00C18C3D190}" dt="2023-08-08T01:07:04.448" v="6" actId="47"/>
        <pc:sldMkLst>
          <pc:docMk/>
          <pc:sldMk cId="874331314" sldId="309"/>
        </pc:sldMkLst>
      </pc:sldChg>
      <pc:sldChg chg="add del">
        <pc:chgData name="Luke McNamara" userId="9d0699bb-cfe4-42bf-88c6-d3eec6851dfc" providerId="ADAL" clId="{D18A3AEE-4701-4D96-90D2-B00C18C3D190}" dt="2023-08-08T01:10:59.760" v="113" actId="47"/>
        <pc:sldMkLst>
          <pc:docMk/>
          <pc:sldMk cId="1007764859" sldId="310"/>
        </pc:sldMkLst>
      </pc:sldChg>
      <pc:sldChg chg="addSp delSp modSp del delDesignElem">
        <pc:chgData name="Luke McNamara" userId="9d0699bb-cfe4-42bf-88c6-d3eec6851dfc" providerId="ADAL" clId="{D18A3AEE-4701-4D96-90D2-B00C18C3D190}" dt="2023-08-08T03:35:38.504" v="2225" actId="47"/>
        <pc:sldMkLst>
          <pc:docMk/>
          <pc:sldMk cId="2833775717" sldId="311"/>
        </pc:sldMkLst>
        <pc:spChg chg="mod">
          <ac:chgData name="Luke McNamara" userId="9d0699bb-cfe4-42bf-88c6-d3eec6851dfc" providerId="ADAL" clId="{D18A3AEE-4701-4D96-90D2-B00C18C3D190}" dt="2023-08-08T03:20:49.500" v="1998"/>
          <ac:spMkLst>
            <pc:docMk/>
            <pc:sldMk cId="2833775717" sldId="311"/>
            <ac:spMk id="4" creationId="{5A3BAB22-34B4-BC04-D40C-74F18C44C5EB}"/>
          </ac:spMkLst>
        </pc:spChg>
        <pc:spChg chg="add del">
          <ac:chgData name="Luke McNamara" userId="9d0699bb-cfe4-42bf-88c6-d3eec6851dfc" providerId="ADAL" clId="{D18A3AEE-4701-4D96-90D2-B00C18C3D190}" dt="2023-08-08T01:18:59.498" v="244"/>
          <ac:spMkLst>
            <pc:docMk/>
            <pc:sldMk cId="2833775717" sldId="311"/>
            <ac:spMk id="40" creationId="{389575E1-3389-451A-A5F7-27854C25C599}"/>
          </ac:spMkLst>
        </pc:spChg>
        <pc:spChg chg="add del">
          <ac:chgData name="Luke McNamara" userId="9d0699bb-cfe4-42bf-88c6-d3eec6851dfc" providerId="ADAL" clId="{D18A3AEE-4701-4D96-90D2-B00C18C3D190}" dt="2023-08-08T01:18:59.498" v="244"/>
          <ac:spMkLst>
            <pc:docMk/>
            <pc:sldMk cId="2833775717" sldId="311"/>
            <ac:spMk id="42" creationId="{A53CCC5C-D88E-40FB-B30B-23DCDBD01D37}"/>
          </ac:spMkLst>
        </pc:spChg>
        <pc:spChg chg="add del">
          <ac:chgData name="Luke McNamara" userId="9d0699bb-cfe4-42bf-88c6-d3eec6851dfc" providerId="ADAL" clId="{D18A3AEE-4701-4D96-90D2-B00C18C3D190}" dt="2023-08-08T01:18:59.498" v="244"/>
          <ac:spMkLst>
            <pc:docMk/>
            <pc:sldMk cId="2833775717" sldId="311"/>
            <ac:spMk id="44" creationId="{081E4A58-353D-44AE-B2FC-2A74E2E400F7}"/>
          </ac:spMkLst>
        </pc:spChg>
      </pc:sldChg>
      <pc:sldChg chg="addSp delSp modSp del mod delDesignElem">
        <pc:chgData name="Luke McNamara" userId="9d0699bb-cfe4-42bf-88c6-d3eec6851dfc" providerId="ADAL" clId="{D18A3AEE-4701-4D96-90D2-B00C18C3D190}" dt="2023-08-08T03:37:59.982" v="2258" actId="47"/>
        <pc:sldMkLst>
          <pc:docMk/>
          <pc:sldMk cId="1512488313" sldId="312"/>
        </pc:sldMkLst>
        <pc:spChg chg="mod">
          <ac:chgData name="Luke McNamara" userId="9d0699bb-cfe4-42bf-88c6-d3eec6851dfc" providerId="ADAL" clId="{D18A3AEE-4701-4D96-90D2-B00C18C3D190}" dt="2023-08-08T02:49:04.348" v="1033" actId="27636"/>
          <ac:spMkLst>
            <pc:docMk/>
            <pc:sldMk cId="1512488313" sldId="312"/>
            <ac:spMk id="3" creationId="{00000000-0000-0000-0000-000000000000}"/>
          </ac:spMkLst>
        </pc:spChg>
        <pc:spChg chg="mod">
          <ac:chgData name="Luke McNamara" userId="9d0699bb-cfe4-42bf-88c6-d3eec6851dfc" providerId="ADAL" clId="{D18A3AEE-4701-4D96-90D2-B00C18C3D190}" dt="2023-08-08T03:20:49.500" v="1998"/>
          <ac:spMkLst>
            <pc:docMk/>
            <pc:sldMk cId="1512488313" sldId="312"/>
            <ac:spMk id="4" creationId="{A457DA2F-3514-EBA3-34E1-61C09C09D814}"/>
          </ac:spMkLst>
        </pc:spChg>
        <pc:spChg chg="add del">
          <ac:chgData name="Luke McNamara" userId="9d0699bb-cfe4-42bf-88c6-d3eec6851dfc" providerId="ADAL" clId="{D18A3AEE-4701-4D96-90D2-B00C18C3D190}" dt="2023-08-08T01:18:59.498" v="244"/>
          <ac:spMkLst>
            <pc:docMk/>
            <pc:sldMk cId="1512488313" sldId="312"/>
            <ac:spMk id="8" creationId="{AC17DE74-01C9-4859-B65A-85CF999E8580}"/>
          </ac:spMkLst>
        </pc:spChg>
        <pc:spChg chg="add del">
          <ac:chgData name="Luke McNamara" userId="9d0699bb-cfe4-42bf-88c6-d3eec6851dfc" providerId="ADAL" clId="{D18A3AEE-4701-4D96-90D2-B00C18C3D190}" dt="2023-08-08T01:18:59.498" v="244"/>
          <ac:spMkLst>
            <pc:docMk/>
            <pc:sldMk cId="1512488313" sldId="312"/>
            <ac:spMk id="10" creationId="{068C0432-0E90-4CC1-8CD3-D44A90DF07EF}"/>
          </ac:spMkLst>
        </pc:spChg>
      </pc:sldChg>
      <pc:sldChg chg="addSp delSp modSp del mod delDesignElem">
        <pc:chgData name="Luke McNamara" userId="9d0699bb-cfe4-42bf-88c6-d3eec6851dfc" providerId="ADAL" clId="{D18A3AEE-4701-4D96-90D2-B00C18C3D190}" dt="2023-08-08T03:38:04.184" v="2259" actId="47"/>
        <pc:sldMkLst>
          <pc:docMk/>
          <pc:sldMk cId="2384470441" sldId="313"/>
        </pc:sldMkLst>
        <pc:spChg chg="mod">
          <ac:chgData name="Luke McNamara" userId="9d0699bb-cfe4-42bf-88c6-d3eec6851dfc" providerId="ADAL" clId="{D18A3AEE-4701-4D96-90D2-B00C18C3D190}" dt="2023-08-08T02:48:58.631" v="990" actId="27636"/>
          <ac:spMkLst>
            <pc:docMk/>
            <pc:sldMk cId="2384470441" sldId="313"/>
            <ac:spMk id="3" creationId="{00000000-0000-0000-0000-000000000000}"/>
          </ac:spMkLst>
        </pc:spChg>
        <pc:spChg chg="mod">
          <ac:chgData name="Luke McNamara" userId="9d0699bb-cfe4-42bf-88c6-d3eec6851dfc" providerId="ADAL" clId="{D18A3AEE-4701-4D96-90D2-B00C18C3D190}" dt="2023-08-08T03:20:49.500" v="1998"/>
          <ac:spMkLst>
            <pc:docMk/>
            <pc:sldMk cId="2384470441" sldId="313"/>
            <ac:spMk id="4" creationId="{1A3B913F-24BA-1E00-E091-DC774C1F4C91}"/>
          </ac:spMkLst>
        </pc:spChg>
        <pc:spChg chg="add del">
          <ac:chgData name="Luke McNamara" userId="9d0699bb-cfe4-42bf-88c6-d3eec6851dfc" providerId="ADAL" clId="{D18A3AEE-4701-4D96-90D2-B00C18C3D190}" dt="2023-08-08T01:18:59.498" v="244"/>
          <ac:spMkLst>
            <pc:docMk/>
            <pc:sldMk cId="2384470441" sldId="313"/>
            <ac:spMk id="8" creationId="{AC17DE74-01C9-4859-B65A-85CF999E8580}"/>
          </ac:spMkLst>
        </pc:spChg>
        <pc:spChg chg="add del">
          <ac:chgData name="Luke McNamara" userId="9d0699bb-cfe4-42bf-88c6-d3eec6851dfc" providerId="ADAL" clId="{D18A3AEE-4701-4D96-90D2-B00C18C3D190}" dt="2023-08-08T01:18:59.498" v="244"/>
          <ac:spMkLst>
            <pc:docMk/>
            <pc:sldMk cId="2384470441" sldId="313"/>
            <ac:spMk id="10" creationId="{068C0432-0E90-4CC1-8CD3-D44A90DF07EF}"/>
          </ac:spMkLst>
        </pc:spChg>
      </pc:sldChg>
      <pc:sldChg chg="addSp delSp modSp del mod delDesignElem">
        <pc:chgData name="Luke McNamara" userId="9d0699bb-cfe4-42bf-88c6-d3eec6851dfc" providerId="ADAL" clId="{D18A3AEE-4701-4D96-90D2-B00C18C3D190}" dt="2023-08-08T03:38:05.632" v="2260" actId="47"/>
        <pc:sldMkLst>
          <pc:docMk/>
          <pc:sldMk cId="395350415" sldId="314"/>
        </pc:sldMkLst>
        <pc:spChg chg="mod">
          <ac:chgData name="Luke McNamara" userId="9d0699bb-cfe4-42bf-88c6-d3eec6851dfc" providerId="ADAL" clId="{D18A3AEE-4701-4D96-90D2-B00C18C3D190}" dt="2023-08-08T02:49:02.391" v="1018" actId="27636"/>
          <ac:spMkLst>
            <pc:docMk/>
            <pc:sldMk cId="395350415" sldId="314"/>
            <ac:spMk id="3" creationId="{00000000-0000-0000-0000-000000000000}"/>
          </ac:spMkLst>
        </pc:spChg>
        <pc:spChg chg="mod">
          <ac:chgData name="Luke McNamara" userId="9d0699bb-cfe4-42bf-88c6-d3eec6851dfc" providerId="ADAL" clId="{D18A3AEE-4701-4D96-90D2-B00C18C3D190}" dt="2023-08-08T03:20:49.500" v="1998"/>
          <ac:spMkLst>
            <pc:docMk/>
            <pc:sldMk cId="395350415" sldId="314"/>
            <ac:spMk id="4" creationId="{EB8FCC3F-CA5B-B518-D69F-4F69D596D09B}"/>
          </ac:spMkLst>
        </pc:spChg>
        <pc:spChg chg="add del">
          <ac:chgData name="Luke McNamara" userId="9d0699bb-cfe4-42bf-88c6-d3eec6851dfc" providerId="ADAL" clId="{D18A3AEE-4701-4D96-90D2-B00C18C3D190}" dt="2023-08-08T01:18:59.498" v="244"/>
          <ac:spMkLst>
            <pc:docMk/>
            <pc:sldMk cId="395350415" sldId="314"/>
            <ac:spMk id="8" creationId="{AC17DE74-01C9-4859-B65A-85CF999E8580}"/>
          </ac:spMkLst>
        </pc:spChg>
        <pc:spChg chg="add del">
          <ac:chgData name="Luke McNamara" userId="9d0699bb-cfe4-42bf-88c6-d3eec6851dfc" providerId="ADAL" clId="{D18A3AEE-4701-4D96-90D2-B00C18C3D190}" dt="2023-08-08T01:18:59.498" v="244"/>
          <ac:spMkLst>
            <pc:docMk/>
            <pc:sldMk cId="395350415" sldId="314"/>
            <ac:spMk id="10" creationId="{068C0432-0E90-4CC1-8CD3-D44A90DF07EF}"/>
          </ac:spMkLst>
        </pc:spChg>
      </pc:sldChg>
      <pc:sldChg chg="addSp delSp modSp del mod delDesignElem">
        <pc:chgData name="Luke McNamara" userId="9d0699bb-cfe4-42bf-88c6-d3eec6851dfc" providerId="ADAL" clId="{D18A3AEE-4701-4D96-90D2-B00C18C3D190}" dt="2023-08-08T02:35:50.818" v="776" actId="47"/>
        <pc:sldMkLst>
          <pc:docMk/>
          <pc:sldMk cId="2672124100" sldId="315"/>
        </pc:sldMkLst>
        <pc:spChg chg="mod">
          <ac:chgData name="Luke McNamara" userId="9d0699bb-cfe4-42bf-88c6-d3eec6851dfc" providerId="ADAL" clId="{D18A3AEE-4701-4D96-90D2-B00C18C3D190}" dt="2023-08-08T01:08:41.766" v="55"/>
          <ac:spMkLst>
            <pc:docMk/>
            <pc:sldMk cId="2672124100" sldId="315"/>
            <ac:spMk id="2" creationId="{E1304DFE-7AB5-1C34-A089-E34ABF7F08E0}"/>
          </ac:spMkLst>
        </pc:spChg>
        <pc:spChg chg="mod">
          <ac:chgData name="Luke McNamara" userId="9d0699bb-cfe4-42bf-88c6-d3eec6851dfc" providerId="ADAL" clId="{D18A3AEE-4701-4D96-90D2-B00C18C3D190}" dt="2023-08-08T01:08:41.766" v="55"/>
          <ac:spMkLst>
            <pc:docMk/>
            <pc:sldMk cId="2672124100" sldId="315"/>
            <ac:spMk id="3" creationId="{DA5D2C53-935C-D22F-5224-B73AA063E95C}"/>
          </ac:spMkLst>
        </pc:spChg>
        <pc:spChg chg="mod">
          <ac:chgData name="Luke McNamara" userId="9d0699bb-cfe4-42bf-88c6-d3eec6851dfc" providerId="ADAL" clId="{D18A3AEE-4701-4D96-90D2-B00C18C3D190}" dt="2023-08-08T01:08:41.766" v="55"/>
          <ac:spMkLst>
            <pc:docMk/>
            <pc:sldMk cId="2672124100" sldId="315"/>
            <ac:spMk id="4" creationId="{E9C1C021-44DA-221A-A964-93058536E8BA}"/>
          </ac:spMkLst>
        </pc:spChg>
        <pc:spChg chg="mod">
          <ac:chgData name="Luke McNamara" userId="9d0699bb-cfe4-42bf-88c6-d3eec6851dfc" providerId="ADAL" clId="{D18A3AEE-4701-4D96-90D2-B00C18C3D190}" dt="2023-08-08T01:18:59.498" v="244"/>
          <ac:spMkLst>
            <pc:docMk/>
            <pc:sldMk cId="2672124100" sldId="315"/>
            <ac:spMk id="5" creationId="{B2163515-1C41-E26B-B132-8E961CF77A18}"/>
          </ac:spMkLst>
        </pc:spChg>
        <pc:spChg chg="add del">
          <ac:chgData name="Luke McNamara" userId="9d0699bb-cfe4-42bf-88c6-d3eec6851dfc" providerId="ADAL" clId="{D18A3AEE-4701-4D96-90D2-B00C18C3D190}" dt="2023-08-08T01:18:59.498" v="244"/>
          <ac:spMkLst>
            <pc:docMk/>
            <pc:sldMk cId="2672124100" sldId="315"/>
            <ac:spMk id="21" creationId="{1DE7243B-5109-444B-8FAF-7437C66BC0E9}"/>
          </ac:spMkLst>
        </pc:spChg>
        <pc:spChg chg="add del">
          <ac:chgData name="Luke McNamara" userId="9d0699bb-cfe4-42bf-88c6-d3eec6851dfc" providerId="ADAL" clId="{D18A3AEE-4701-4D96-90D2-B00C18C3D190}" dt="2023-08-08T01:18:59.498" v="244"/>
          <ac:spMkLst>
            <pc:docMk/>
            <pc:sldMk cId="2672124100" sldId="315"/>
            <ac:spMk id="22" creationId="{4C5D6221-DA7B-4611-AA26-7D8E349FDE96}"/>
          </ac:spMkLst>
        </pc:spChg>
      </pc:sldChg>
      <pc:sldChg chg="modSp mod">
        <pc:chgData name="Luke McNamara" userId="9d0699bb-cfe4-42bf-88c6-d3eec6851dfc" providerId="ADAL" clId="{D18A3AEE-4701-4D96-90D2-B00C18C3D190}" dt="2023-08-08T04:39:15.915" v="2967" actId="20577"/>
        <pc:sldMkLst>
          <pc:docMk/>
          <pc:sldMk cId="1525922760" sldId="316"/>
        </pc:sldMkLst>
        <pc:spChg chg="mod">
          <ac:chgData name="Luke McNamara" userId="9d0699bb-cfe4-42bf-88c6-d3eec6851dfc" providerId="ADAL" clId="{D18A3AEE-4701-4D96-90D2-B00C18C3D190}" dt="2023-08-08T04:39:15.915" v="2967" actId="20577"/>
          <ac:spMkLst>
            <pc:docMk/>
            <pc:sldMk cId="1525922760" sldId="316"/>
            <ac:spMk id="2" creationId="{00000000-0000-0000-0000-000000000000}"/>
          </ac:spMkLst>
        </pc:spChg>
        <pc:spChg chg="mod">
          <ac:chgData name="Luke McNamara" userId="9d0699bb-cfe4-42bf-88c6-d3eec6851dfc" providerId="ADAL" clId="{D18A3AEE-4701-4D96-90D2-B00C18C3D190}" dt="2023-08-08T03:16:40.258" v="1947" actId="14100"/>
          <ac:spMkLst>
            <pc:docMk/>
            <pc:sldMk cId="1525922760" sldId="316"/>
            <ac:spMk id="3" creationId="{00000000-0000-0000-0000-000000000000}"/>
          </ac:spMkLst>
        </pc:spChg>
        <pc:spChg chg="mod">
          <ac:chgData name="Luke McNamara" userId="9d0699bb-cfe4-42bf-88c6-d3eec6851dfc" providerId="ADAL" clId="{D18A3AEE-4701-4D96-90D2-B00C18C3D190}" dt="2023-08-08T03:20:49.500" v="1998"/>
          <ac:spMkLst>
            <pc:docMk/>
            <pc:sldMk cId="1525922760" sldId="316"/>
            <ac:spMk id="4" creationId="{00000000-0000-0000-0000-000000000000}"/>
          </ac:spMkLst>
        </pc:spChg>
      </pc:sldChg>
      <pc:sldChg chg="addSp delSp modSp mod setBg">
        <pc:chgData name="Luke McNamara" userId="9d0699bb-cfe4-42bf-88c6-d3eec6851dfc" providerId="ADAL" clId="{D18A3AEE-4701-4D96-90D2-B00C18C3D190}" dt="2023-08-09T00:47:08.134" v="3034" actId="20577"/>
        <pc:sldMkLst>
          <pc:docMk/>
          <pc:sldMk cId="1137825965" sldId="317"/>
        </pc:sldMkLst>
        <pc:spChg chg="mod">
          <ac:chgData name="Luke McNamara" userId="9d0699bb-cfe4-42bf-88c6-d3eec6851dfc" providerId="ADAL" clId="{D18A3AEE-4701-4D96-90D2-B00C18C3D190}" dt="2023-08-08T04:38:18.344" v="2958" actId="20577"/>
          <ac:spMkLst>
            <pc:docMk/>
            <pc:sldMk cId="1137825965" sldId="317"/>
            <ac:spMk id="2" creationId="{00000000-0000-0000-0000-000000000000}"/>
          </ac:spMkLst>
        </pc:spChg>
        <pc:spChg chg="add del mod">
          <ac:chgData name="Luke McNamara" userId="9d0699bb-cfe4-42bf-88c6-d3eec6851dfc" providerId="ADAL" clId="{D18A3AEE-4701-4D96-90D2-B00C18C3D190}" dt="2023-08-09T00:47:08.134" v="3034" actId="20577"/>
          <ac:spMkLst>
            <pc:docMk/>
            <pc:sldMk cId="1137825965" sldId="317"/>
            <ac:spMk id="3" creationId="{00000000-0000-0000-0000-000000000000}"/>
          </ac:spMkLst>
        </pc:spChg>
        <pc:spChg chg="mod">
          <ac:chgData name="Luke McNamara" userId="9d0699bb-cfe4-42bf-88c6-d3eec6851dfc" providerId="ADAL" clId="{D18A3AEE-4701-4D96-90D2-B00C18C3D190}" dt="2023-08-08T03:20:49.500" v="1998"/>
          <ac:spMkLst>
            <pc:docMk/>
            <pc:sldMk cId="1137825965" sldId="317"/>
            <ac:spMk id="4" creationId="{00000000-0000-0000-0000-000000000000}"/>
          </ac:spMkLst>
        </pc:spChg>
        <pc:spChg chg="add del">
          <ac:chgData name="Luke McNamara" userId="9d0699bb-cfe4-42bf-88c6-d3eec6851dfc" providerId="ADAL" clId="{D18A3AEE-4701-4D96-90D2-B00C18C3D190}" dt="2023-08-08T01:20:45.164" v="270" actId="26606"/>
          <ac:spMkLst>
            <pc:docMk/>
            <pc:sldMk cId="1137825965" sldId="317"/>
            <ac:spMk id="11" creationId="{B50AB553-2A96-4A92-96F2-93548E096954}"/>
          </ac:spMkLst>
        </pc:spChg>
        <pc:graphicFrameChg chg="add del">
          <ac:chgData name="Luke McNamara" userId="9d0699bb-cfe4-42bf-88c6-d3eec6851dfc" providerId="ADAL" clId="{D18A3AEE-4701-4D96-90D2-B00C18C3D190}" dt="2023-08-08T01:20:45.164" v="270" actId="26606"/>
          <ac:graphicFrameMkLst>
            <pc:docMk/>
            <pc:sldMk cId="1137825965" sldId="317"/>
            <ac:graphicFrameMk id="6" creationId="{3C912E80-6176-3D32-EB2E-3BA0A52B5105}"/>
          </ac:graphicFrameMkLst>
        </pc:graphicFrameChg>
        <pc:picChg chg="add del">
          <ac:chgData name="Luke McNamara" userId="9d0699bb-cfe4-42bf-88c6-d3eec6851dfc" providerId="ADAL" clId="{D18A3AEE-4701-4D96-90D2-B00C18C3D190}" dt="2023-08-08T01:20:45.164" v="270" actId="26606"/>
          <ac:picMkLst>
            <pc:docMk/>
            <pc:sldMk cId="1137825965" sldId="317"/>
            <ac:picMk id="7" creationId="{FC7120F4-ACC9-92D2-7533-EBB02C70C6D8}"/>
          </ac:picMkLst>
        </pc:picChg>
      </pc:sldChg>
      <pc:sldChg chg="modSp del">
        <pc:chgData name="Luke McNamara" userId="9d0699bb-cfe4-42bf-88c6-d3eec6851dfc" providerId="ADAL" clId="{D18A3AEE-4701-4D96-90D2-B00C18C3D190}" dt="2023-08-08T01:32:30.331" v="605" actId="47"/>
        <pc:sldMkLst>
          <pc:docMk/>
          <pc:sldMk cId="952840176" sldId="318"/>
        </pc:sldMkLst>
        <pc:spChg chg="mod">
          <ac:chgData name="Luke McNamara" userId="9d0699bb-cfe4-42bf-88c6-d3eec6851dfc" providerId="ADAL" clId="{D18A3AEE-4701-4D96-90D2-B00C18C3D190}" dt="2023-08-08T01:18:59.498" v="244"/>
          <ac:spMkLst>
            <pc:docMk/>
            <pc:sldMk cId="952840176" sldId="318"/>
            <ac:spMk id="2" creationId="{00000000-0000-0000-0000-000000000000}"/>
          </ac:spMkLst>
        </pc:spChg>
        <pc:spChg chg="mod">
          <ac:chgData name="Luke McNamara" userId="9d0699bb-cfe4-42bf-88c6-d3eec6851dfc" providerId="ADAL" clId="{D18A3AEE-4701-4D96-90D2-B00C18C3D190}" dt="2023-08-08T01:18:59.498" v="244"/>
          <ac:spMkLst>
            <pc:docMk/>
            <pc:sldMk cId="952840176" sldId="318"/>
            <ac:spMk id="3" creationId="{00000000-0000-0000-0000-000000000000}"/>
          </ac:spMkLst>
        </pc:spChg>
        <pc:spChg chg="mod">
          <ac:chgData name="Luke McNamara" userId="9d0699bb-cfe4-42bf-88c6-d3eec6851dfc" providerId="ADAL" clId="{D18A3AEE-4701-4D96-90D2-B00C18C3D190}" dt="2023-08-08T01:18:59.498" v="244"/>
          <ac:spMkLst>
            <pc:docMk/>
            <pc:sldMk cId="952840176" sldId="318"/>
            <ac:spMk id="4" creationId="{00000000-0000-0000-0000-000000000000}"/>
          </ac:spMkLst>
        </pc:spChg>
      </pc:sldChg>
      <pc:sldChg chg="modSp mod">
        <pc:chgData name="Luke McNamara" userId="9d0699bb-cfe4-42bf-88c6-d3eec6851dfc" providerId="ADAL" clId="{D18A3AEE-4701-4D96-90D2-B00C18C3D190}" dt="2023-08-09T02:01:42.779" v="3039" actId="20577"/>
        <pc:sldMkLst>
          <pc:docMk/>
          <pc:sldMk cId="16411312" sldId="319"/>
        </pc:sldMkLst>
        <pc:spChg chg="mod">
          <ac:chgData name="Luke McNamara" userId="9d0699bb-cfe4-42bf-88c6-d3eec6851dfc" providerId="ADAL" clId="{D18A3AEE-4701-4D96-90D2-B00C18C3D190}" dt="2023-08-09T02:01:42.779" v="3039" actId="20577"/>
          <ac:spMkLst>
            <pc:docMk/>
            <pc:sldMk cId="16411312" sldId="319"/>
            <ac:spMk id="2" creationId="{00000000-0000-0000-0000-000000000000}"/>
          </ac:spMkLst>
        </pc:spChg>
        <pc:spChg chg="mod">
          <ac:chgData name="Luke McNamara" userId="9d0699bb-cfe4-42bf-88c6-d3eec6851dfc" providerId="ADAL" clId="{D18A3AEE-4701-4D96-90D2-B00C18C3D190}" dt="2023-08-08T03:41:10.582" v="2372" actId="113"/>
          <ac:spMkLst>
            <pc:docMk/>
            <pc:sldMk cId="16411312" sldId="319"/>
            <ac:spMk id="3" creationId="{00000000-0000-0000-0000-000000000000}"/>
          </ac:spMkLst>
        </pc:spChg>
        <pc:spChg chg="mod">
          <ac:chgData name="Luke McNamara" userId="9d0699bb-cfe4-42bf-88c6-d3eec6851dfc" providerId="ADAL" clId="{D18A3AEE-4701-4D96-90D2-B00C18C3D190}" dt="2023-08-08T03:20:49.500" v="1998"/>
          <ac:spMkLst>
            <pc:docMk/>
            <pc:sldMk cId="16411312" sldId="319"/>
            <ac:spMk id="4" creationId="{00000000-0000-0000-0000-000000000000}"/>
          </ac:spMkLst>
        </pc:spChg>
      </pc:sldChg>
      <pc:sldChg chg="modSp add del mod">
        <pc:chgData name="Luke McNamara" userId="9d0699bb-cfe4-42bf-88c6-d3eec6851dfc" providerId="ADAL" clId="{D18A3AEE-4701-4D96-90D2-B00C18C3D190}" dt="2023-08-08T03:34:22.694" v="2224" actId="47"/>
        <pc:sldMkLst>
          <pc:docMk/>
          <pc:sldMk cId="784387134" sldId="323"/>
        </pc:sldMkLst>
        <pc:spChg chg="mod">
          <ac:chgData name="Luke McNamara" userId="9d0699bb-cfe4-42bf-88c6-d3eec6851dfc" providerId="ADAL" clId="{D18A3AEE-4701-4D96-90D2-B00C18C3D190}" dt="2023-08-08T03:32:19.324" v="2211" actId="255"/>
          <ac:spMkLst>
            <pc:docMk/>
            <pc:sldMk cId="784387134" sldId="323"/>
            <ac:spMk id="2" creationId="{E9D18A86-5D26-FDB0-BD9D-19A5E2F9BD6D}"/>
          </ac:spMkLst>
        </pc:spChg>
        <pc:spChg chg="mod">
          <ac:chgData name="Luke McNamara" userId="9d0699bb-cfe4-42bf-88c6-d3eec6851dfc" providerId="ADAL" clId="{D18A3AEE-4701-4D96-90D2-B00C18C3D190}" dt="2023-08-08T03:20:49.500" v="1998"/>
          <ac:spMkLst>
            <pc:docMk/>
            <pc:sldMk cId="784387134" sldId="323"/>
            <ac:spMk id="3" creationId="{FA3D0B80-00C4-E4E2-5FB9-2CCB325F172F}"/>
          </ac:spMkLst>
        </pc:spChg>
        <pc:spChg chg="mod">
          <ac:chgData name="Luke McNamara" userId="9d0699bb-cfe4-42bf-88c6-d3eec6851dfc" providerId="ADAL" clId="{D18A3AEE-4701-4D96-90D2-B00C18C3D190}" dt="2023-08-08T03:20:49.500" v="1998"/>
          <ac:spMkLst>
            <pc:docMk/>
            <pc:sldMk cId="784387134" sldId="323"/>
            <ac:spMk id="4" creationId="{F6D1C4B2-17C7-5CC5-C4EC-CE72DAE7D570}"/>
          </ac:spMkLst>
        </pc:spChg>
      </pc:sldChg>
      <pc:sldChg chg="modSp add del mod">
        <pc:chgData name="Luke McNamara" userId="9d0699bb-cfe4-42bf-88c6-d3eec6851dfc" providerId="ADAL" clId="{D18A3AEE-4701-4D96-90D2-B00C18C3D190}" dt="2023-08-08T04:39:44.847" v="2970" actId="20577"/>
        <pc:sldMkLst>
          <pc:docMk/>
          <pc:sldMk cId="2984924898" sldId="324"/>
        </pc:sldMkLst>
        <pc:spChg chg="mod">
          <ac:chgData name="Luke McNamara" userId="9d0699bb-cfe4-42bf-88c6-d3eec6851dfc" providerId="ADAL" clId="{D18A3AEE-4701-4D96-90D2-B00C18C3D190}" dt="2023-08-08T04:39:44.847" v="2970" actId="20577"/>
          <ac:spMkLst>
            <pc:docMk/>
            <pc:sldMk cId="2984924898" sldId="324"/>
            <ac:spMk id="2" creationId="{6C4C5DD4-90FB-A447-1D76-2265BBB753E0}"/>
          </ac:spMkLst>
        </pc:spChg>
        <pc:spChg chg="mod">
          <ac:chgData name="Luke McNamara" userId="9d0699bb-cfe4-42bf-88c6-d3eec6851dfc" providerId="ADAL" clId="{D18A3AEE-4701-4D96-90D2-B00C18C3D190}" dt="2023-08-08T03:20:49.500" v="1998"/>
          <ac:spMkLst>
            <pc:docMk/>
            <pc:sldMk cId="2984924898" sldId="324"/>
            <ac:spMk id="3" creationId="{00121E86-F84A-874B-7ACE-D1C2C79DE4D4}"/>
          </ac:spMkLst>
        </pc:spChg>
        <pc:spChg chg="mod">
          <ac:chgData name="Luke McNamara" userId="9d0699bb-cfe4-42bf-88c6-d3eec6851dfc" providerId="ADAL" clId="{D18A3AEE-4701-4D96-90D2-B00C18C3D190}" dt="2023-08-08T03:20:49.500" v="1998"/>
          <ac:spMkLst>
            <pc:docMk/>
            <pc:sldMk cId="2984924898" sldId="324"/>
            <ac:spMk id="4" creationId="{9C64302B-7B9F-D32F-CCFE-C9B69A165EA2}"/>
          </ac:spMkLst>
        </pc:spChg>
      </pc:sldChg>
      <pc:sldChg chg="add ord">
        <pc:chgData name="Luke McNamara" userId="9d0699bb-cfe4-42bf-88c6-d3eec6851dfc" providerId="ADAL" clId="{D18A3AEE-4701-4D96-90D2-B00C18C3D190}" dt="2023-08-09T04:41:02.272" v="3137"/>
        <pc:sldMkLst>
          <pc:docMk/>
          <pc:sldMk cId="1863586946" sldId="325"/>
        </pc:sldMkLst>
      </pc:sldChg>
      <pc:sldChg chg="modSp add del mod">
        <pc:chgData name="Luke McNamara" userId="9d0699bb-cfe4-42bf-88c6-d3eec6851dfc" providerId="ADAL" clId="{D18A3AEE-4701-4D96-90D2-B00C18C3D190}" dt="2023-08-09T02:56:04.180" v="3087" actId="2696"/>
        <pc:sldMkLst>
          <pc:docMk/>
          <pc:sldMk cId="2414763763" sldId="325"/>
        </pc:sldMkLst>
        <pc:spChg chg="mod">
          <ac:chgData name="Luke McNamara" userId="9d0699bb-cfe4-42bf-88c6-d3eec6851dfc" providerId="ADAL" clId="{D18A3AEE-4701-4D96-90D2-B00C18C3D190}" dt="2023-08-08T03:25:26.138" v="2049"/>
          <ac:spMkLst>
            <pc:docMk/>
            <pc:sldMk cId="2414763763" sldId="325"/>
            <ac:spMk id="2" creationId="{0726CCFB-EC1C-D2CF-54A3-ACC5290E59F4}"/>
          </ac:spMkLst>
        </pc:spChg>
        <pc:spChg chg="mod">
          <ac:chgData name="Luke McNamara" userId="9d0699bb-cfe4-42bf-88c6-d3eec6851dfc" providerId="ADAL" clId="{D18A3AEE-4701-4D96-90D2-B00C18C3D190}" dt="2023-08-08T03:25:21.998" v="2048" actId="27636"/>
          <ac:spMkLst>
            <pc:docMk/>
            <pc:sldMk cId="2414763763" sldId="325"/>
            <ac:spMk id="3" creationId="{A1FF1E99-E48C-3D67-30E7-DC54F1735295}"/>
          </ac:spMkLst>
        </pc:spChg>
        <pc:spChg chg="mod">
          <ac:chgData name="Luke McNamara" userId="9d0699bb-cfe4-42bf-88c6-d3eec6851dfc" providerId="ADAL" clId="{D18A3AEE-4701-4D96-90D2-B00C18C3D190}" dt="2023-08-08T03:20:49.500" v="1998"/>
          <ac:spMkLst>
            <pc:docMk/>
            <pc:sldMk cId="2414763763" sldId="325"/>
            <ac:spMk id="4" creationId="{94B7B358-D30E-3672-3D38-05A4ADA34C96}"/>
          </ac:spMkLst>
        </pc:spChg>
      </pc:sldChg>
      <pc:sldChg chg="modSp add del mod">
        <pc:chgData name="Luke McNamara" userId="9d0699bb-cfe4-42bf-88c6-d3eec6851dfc" providerId="ADAL" clId="{D18A3AEE-4701-4D96-90D2-B00C18C3D190}" dt="2023-08-08T03:25:58.171" v="2054" actId="14100"/>
        <pc:sldMkLst>
          <pc:docMk/>
          <pc:sldMk cId="1615694184" sldId="326"/>
        </pc:sldMkLst>
        <pc:spChg chg="mod">
          <ac:chgData name="Luke McNamara" userId="9d0699bb-cfe4-42bf-88c6-d3eec6851dfc" providerId="ADAL" clId="{D18A3AEE-4701-4D96-90D2-B00C18C3D190}" dt="2023-08-08T03:25:55.545" v="2053" actId="1076"/>
          <ac:spMkLst>
            <pc:docMk/>
            <pc:sldMk cId="1615694184" sldId="326"/>
            <ac:spMk id="2" creationId="{0726CCFB-EC1C-D2CF-54A3-ACC5290E59F4}"/>
          </ac:spMkLst>
        </pc:spChg>
        <pc:spChg chg="mod">
          <ac:chgData name="Luke McNamara" userId="9d0699bb-cfe4-42bf-88c6-d3eec6851dfc" providerId="ADAL" clId="{D18A3AEE-4701-4D96-90D2-B00C18C3D190}" dt="2023-08-08T03:25:35.680" v="2050" actId="21"/>
          <ac:spMkLst>
            <pc:docMk/>
            <pc:sldMk cId="1615694184" sldId="326"/>
            <ac:spMk id="3" creationId="{A1FF1E99-E48C-3D67-30E7-DC54F1735295}"/>
          </ac:spMkLst>
        </pc:spChg>
        <pc:spChg chg="mod">
          <ac:chgData name="Luke McNamara" userId="9d0699bb-cfe4-42bf-88c6-d3eec6851dfc" providerId="ADAL" clId="{D18A3AEE-4701-4D96-90D2-B00C18C3D190}" dt="2023-08-08T03:20:49.500" v="1998"/>
          <ac:spMkLst>
            <pc:docMk/>
            <pc:sldMk cId="1615694184" sldId="326"/>
            <ac:spMk id="4" creationId="{94B7B358-D30E-3672-3D38-05A4ADA34C96}"/>
          </ac:spMkLst>
        </pc:spChg>
        <pc:graphicFrameChg chg="mod modGraphic">
          <ac:chgData name="Luke McNamara" userId="9d0699bb-cfe4-42bf-88c6-d3eec6851dfc" providerId="ADAL" clId="{D18A3AEE-4701-4D96-90D2-B00C18C3D190}" dt="2023-08-08T03:25:58.171" v="2054" actId="14100"/>
          <ac:graphicFrameMkLst>
            <pc:docMk/>
            <pc:sldMk cId="1615694184" sldId="326"/>
            <ac:graphicFrameMk id="8" creationId="{877BACC9-D642-DBB0-C79C-7E37AA7116FF}"/>
          </ac:graphicFrameMkLst>
        </pc:graphicFrameChg>
      </pc:sldChg>
      <pc:sldChg chg="modSp add del mod">
        <pc:chgData name="Luke McNamara" userId="9d0699bb-cfe4-42bf-88c6-d3eec6851dfc" providerId="ADAL" clId="{D18A3AEE-4701-4D96-90D2-B00C18C3D190}" dt="2023-08-08T02:45:41.823" v="881" actId="47"/>
        <pc:sldMkLst>
          <pc:docMk/>
          <pc:sldMk cId="1261567282" sldId="327"/>
        </pc:sldMkLst>
        <pc:spChg chg="mod">
          <ac:chgData name="Luke McNamara" userId="9d0699bb-cfe4-42bf-88c6-d3eec6851dfc" providerId="ADAL" clId="{D18A3AEE-4701-4D96-90D2-B00C18C3D190}" dt="2023-08-08T02:38:55.800" v="857"/>
          <ac:spMkLst>
            <pc:docMk/>
            <pc:sldMk cId="1261567282" sldId="327"/>
            <ac:spMk id="5" creationId="{2E3BBE19-B793-9E5A-3C94-8D1C61634FD6}"/>
          </ac:spMkLst>
        </pc:spChg>
        <pc:graphicFrameChg chg="modGraphic">
          <ac:chgData name="Luke McNamara" userId="9d0699bb-cfe4-42bf-88c6-d3eec6851dfc" providerId="ADAL" clId="{D18A3AEE-4701-4D96-90D2-B00C18C3D190}" dt="2023-08-08T02:45:02" v="876" actId="207"/>
          <ac:graphicFrameMkLst>
            <pc:docMk/>
            <pc:sldMk cId="1261567282" sldId="327"/>
            <ac:graphicFrameMk id="4" creationId="{524B5293-1777-6907-F12C-92E3C3AB19AB}"/>
          </ac:graphicFrameMkLst>
        </pc:graphicFrameChg>
      </pc:sldChg>
      <pc:sldChg chg="modSp add del mod">
        <pc:chgData name="Luke McNamara" userId="9d0699bb-cfe4-42bf-88c6-d3eec6851dfc" providerId="ADAL" clId="{D18A3AEE-4701-4D96-90D2-B00C18C3D190}" dt="2023-08-08T03:32:44.319" v="2212" actId="47"/>
        <pc:sldMkLst>
          <pc:docMk/>
          <pc:sldMk cId="998605219" sldId="328"/>
        </pc:sldMkLst>
        <pc:spChg chg="mod">
          <ac:chgData name="Luke McNamara" userId="9d0699bb-cfe4-42bf-88c6-d3eec6851dfc" providerId="ADAL" clId="{D18A3AEE-4701-4D96-90D2-B00C18C3D190}" dt="2023-08-08T03:20:49.500" v="1998"/>
          <ac:spMkLst>
            <pc:docMk/>
            <pc:sldMk cId="998605219" sldId="328"/>
            <ac:spMk id="2" creationId="{0726CCFB-EC1C-D2CF-54A3-ACC5290E59F4}"/>
          </ac:spMkLst>
        </pc:spChg>
        <pc:spChg chg="mod">
          <ac:chgData name="Luke McNamara" userId="9d0699bb-cfe4-42bf-88c6-d3eec6851dfc" providerId="ADAL" clId="{D18A3AEE-4701-4D96-90D2-B00C18C3D190}" dt="2023-08-08T03:27:08.359" v="2060" actId="21"/>
          <ac:spMkLst>
            <pc:docMk/>
            <pc:sldMk cId="998605219" sldId="328"/>
            <ac:spMk id="3" creationId="{A1FF1E99-E48C-3D67-30E7-DC54F1735295}"/>
          </ac:spMkLst>
        </pc:spChg>
        <pc:spChg chg="mod">
          <ac:chgData name="Luke McNamara" userId="9d0699bb-cfe4-42bf-88c6-d3eec6851dfc" providerId="ADAL" clId="{D18A3AEE-4701-4D96-90D2-B00C18C3D190}" dt="2023-08-08T03:20:49.500" v="1998"/>
          <ac:spMkLst>
            <pc:docMk/>
            <pc:sldMk cId="998605219" sldId="328"/>
            <ac:spMk id="4" creationId="{94B7B358-D30E-3672-3D38-05A4ADA34C96}"/>
          </ac:spMkLst>
        </pc:spChg>
      </pc:sldChg>
      <pc:sldChg chg="modSp add del mod">
        <pc:chgData name="Luke McNamara" userId="9d0699bb-cfe4-42bf-88c6-d3eec6851dfc" providerId="ADAL" clId="{D18A3AEE-4701-4D96-90D2-B00C18C3D190}" dt="2023-08-09T03:46:03.247" v="3111" actId="27636"/>
        <pc:sldMkLst>
          <pc:docMk/>
          <pc:sldMk cId="4020098309" sldId="329"/>
        </pc:sldMkLst>
        <pc:spChg chg="mod">
          <ac:chgData name="Luke McNamara" userId="9d0699bb-cfe4-42bf-88c6-d3eec6851dfc" providerId="ADAL" clId="{D18A3AEE-4701-4D96-90D2-B00C18C3D190}" dt="2023-08-08T03:36:15.098" v="2227" actId="113"/>
          <ac:spMkLst>
            <pc:docMk/>
            <pc:sldMk cId="4020098309" sldId="329"/>
            <ac:spMk id="2" creationId="{0726CCFB-EC1C-D2CF-54A3-ACC5290E59F4}"/>
          </ac:spMkLst>
        </pc:spChg>
        <pc:spChg chg="mod">
          <ac:chgData name="Luke McNamara" userId="9d0699bb-cfe4-42bf-88c6-d3eec6851dfc" providerId="ADAL" clId="{D18A3AEE-4701-4D96-90D2-B00C18C3D190}" dt="2023-08-09T03:46:03.247" v="3111" actId="27636"/>
          <ac:spMkLst>
            <pc:docMk/>
            <pc:sldMk cId="4020098309" sldId="329"/>
            <ac:spMk id="3" creationId="{A1FF1E99-E48C-3D67-30E7-DC54F1735295}"/>
          </ac:spMkLst>
        </pc:spChg>
        <pc:spChg chg="mod">
          <ac:chgData name="Luke McNamara" userId="9d0699bb-cfe4-42bf-88c6-d3eec6851dfc" providerId="ADAL" clId="{D18A3AEE-4701-4D96-90D2-B00C18C3D190}" dt="2023-08-08T03:20:49.500" v="1998"/>
          <ac:spMkLst>
            <pc:docMk/>
            <pc:sldMk cId="4020098309" sldId="329"/>
            <ac:spMk id="4" creationId="{94B7B358-D30E-3672-3D38-05A4ADA34C96}"/>
          </ac:spMkLst>
        </pc:spChg>
      </pc:sldChg>
      <pc:sldChg chg="modSp new mod">
        <pc:chgData name="Luke McNamara" userId="9d0699bb-cfe4-42bf-88c6-d3eec6851dfc" providerId="ADAL" clId="{D18A3AEE-4701-4D96-90D2-B00C18C3D190}" dt="2023-08-08T03:39:29.464" v="2346" actId="1076"/>
        <pc:sldMkLst>
          <pc:docMk/>
          <pc:sldMk cId="2318053862" sldId="330"/>
        </pc:sldMkLst>
        <pc:spChg chg="mod">
          <ac:chgData name="Luke McNamara" userId="9d0699bb-cfe4-42bf-88c6-d3eec6851dfc" providerId="ADAL" clId="{D18A3AEE-4701-4D96-90D2-B00C18C3D190}" dt="2023-08-08T03:39:29.464" v="2346" actId="1076"/>
          <ac:spMkLst>
            <pc:docMk/>
            <pc:sldMk cId="2318053862" sldId="330"/>
            <ac:spMk id="2" creationId="{042D3358-52E2-65CD-0833-3D0B6BE8F803}"/>
          </ac:spMkLst>
        </pc:spChg>
        <pc:spChg chg="mod">
          <ac:chgData name="Luke McNamara" userId="9d0699bb-cfe4-42bf-88c6-d3eec6851dfc" providerId="ADAL" clId="{D18A3AEE-4701-4D96-90D2-B00C18C3D190}" dt="2023-08-08T03:20:49.500" v="1998"/>
          <ac:spMkLst>
            <pc:docMk/>
            <pc:sldMk cId="2318053862" sldId="330"/>
            <ac:spMk id="3" creationId="{2C94FA1F-DD00-0F2B-F23A-6C00DD99FBFC}"/>
          </ac:spMkLst>
        </pc:spChg>
        <pc:spChg chg="mod">
          <ac:chgData name="Luke McNamara" userId="9d0699bb-cfe4-42bf-88c6-d3eec6851dfc" providerId="ADAL" clId="{D18A3AEE-4701-4D96-90D2-B00C18C3D190}" dt="2023-08-08T03:20:49.500" v="1998"/>
          <ac:spMkLst>
            <pc:docMk/>
            <pc:sldMk cId="2318053862" sldId="330"/>
            <ac:spMk id="4" creationId="{4E93F456-2BC0-D3D9-FB1A-F99DCDBCE8A6}"/>
          </ac:spMkLst>
        </pc:spChg>
      </pc:sldChg>
      <pc:sldChg chg="modSp add mod">
        <pc:chgData name="Luke McNamara" userId="9d0699bb-cfe4-42bf-88c6-d3eec6851dfc" providerId="ADAL" clId="{D18A3AEE-4701-4D96-90D2-B00C18C3D190}" dt="2023-08-08T03:39:59.857" v="2351" actId="11"/>
        <pc:sldMkLst>
          <pc:docMk/>
          <pc:sldMk cId="1256757332" sldId="331"/>
        </pc:sldMkLst>
        <pc:spChg chg="mod">
          <ac:chgData name="Luke McNamara" userId="9d0699bb-cfe4-42bf-88c6-d3eec6851dfc" providerId="ADAL" clId="{D18A3AEE-4701-4D96-90D2-B00C18C3D190}" dt="2023-08-08T03:39:36.638" v="2347" actId="1076"/>
          <ac:spMkLst>
            <pc:docMk/>
            <pc:sldMk cId="1256757332" sldId="331"/>
            <ac:spMk id="2" creationId="{042D3358-52E2-65CD-0833-3D0B6BE8F803}"/>
          </ac:spMkLst>
        </pc:spChg>
        <pc:spChg chg="mod">
          <ac:chgData name="Luke McNamara" userId="9d0699bb-cfe4-42bf-88c6-d3eec6851dfc" providerId="ADAL" clId="{D18A3AEE-4701-4D96-90D2-B00C18C3D190}" dt="2023-08-08T03:39:59.857" v="2351" actId="11"/>
          <ac:spMkLst>
            <pc:docMk/>
            <pc:sldMk cId="1256757332" sldId="331"/>
            <ac:spMk id="3" creationId="{2C94FA1F-DD00-0F2B-F23A-6C00DD99FBFC}"/>
          </ac:spMkLst>
        </pc:spChg>
        <pc:spChg chg="mod">
          <ac:chgData name="Luke McNamara" userId="9d0699bb-cfe4-42bf-88c6-d3eec6851dfc" providerId="ADAL" clId="{D18A3AEE-4701-4D96-90D2-B00C18C3D190}" dt="2023-08-08T03:20:49.500" v="1998"/>
          <ac:spMkLst>
            <pc:docMk/>
            <pc:sldMk cId="1256757332" sldId="331"/>
            <ac:spMk id="4" creationId="{4E93F456-2BC0-D3D9-FB1A-F99DCDBCE8A6}"/>
          </ac:spMkLst>
        </pc:spChg>
      </pc:sldChg>
      <pc:sldChg chg="modSp new mod">
        <pc:chgData name="Luke McNamara" userId="9d0699bb-cfe4-42bf-88c6-d3eec6851dfc" providerId="ADAL" clId="{D18A3AEE-4701-4D96-90D2-B00C18C3D190}" dt="2023-08-08T04:48:27.360" v="3025" actId="20577"/>
        <pc:sldMkLst>
          <pc:docMk/>
          <pc:sldMk cId="3383936345" sldId="332"/>
        </pc:sldMkLst>
        <pc:spChg chg="mod">
          <ac:chgData name="Luke McNamara" userId="9d0699bb-cfe4-42bf-88c6-d3eec6851dfc" providerId="ADAL" clId="{D18A3AEE-4701-4D96-90D2-B00C18C3D190}" dt="2023-08-08T03:18:48.126" v="1986" actId="1076"/>
          <ac:spMkLst>
            <pc:docMk/>
            <pc:sldMk cId="3383936345" sldId="332"/>
            <ac:spMk id="2" creationId="{35F0594D-63B8-2D49-8E43-EFB58C9D1838}"/>
          </ac:spMkLst>
        </pc:spChg>
        <pc:spChg chg="mod">
          <ac:chgData name="Luke McNamara" userId="9d0699bb-cfe4-42bf-88c6-d3eec6851dfc" providerId="ADAL" clId="{D18A3AEE-4701-4D96-90D2-B00C18C3D190}" dt="2023-08-08T04:48:27.360" v="3025" actId="20577"/>
          <ac:spMkLst>
            <pc:docMk/>
            <pc:sldMk cId="3383936345" sldId="332"/>
            <ac:spMk id="3" creationId="{DCEE1340-F12B-F434-7FB0-72CE53F930AD}"/>
          </ac:spMkLst>
        </pc:spChg>
        <pc:spChg chg="mod">
          <ac:chgData name="Luke McNamara" userId="9d0699bb-cfe4-42bf-88c6-d3eec6851dfc" providerId="ADAL" clId="{D18A3AEE-4701-4D96-90D2-B00C18C3D190}" dt="2023-08-08T03:20:49.500" v="1998"/>
          <ac:spMkLst>
            <pc:docMk/>
            <pc:sldMk cId="3383936345" sldId="332"/>
            <ac:spMk id="4" creationId="{08A1D8E5-3D19-8D17-C15D-E2711DEFE721}"/>
          </ac:spMkLst>
        </pc:spChg>
      </pc:sldChg>
      <pc:sldChg chg="modSp add mod ord">
        <pc:chgData name="Luke McNamara" userId="9d0699bb-cfe4-42bf-88c6-d3eec6851dfc" providerId="ADAL" clId="{D18A3AEE-4701-4D96-90D2-B00C18C3D190}" dt="2023-08-09T02:22:44.130" v="3057" actId="5793"/>
        <pc:sldMkLst>
          <pc:docMk/>
          <pc:sldMk cId="3026514832" sldId="333"/>
        </pc:sldMkLst>
        <pc:spChg chg="mod">
          <ac:chgData name="Luke McNamara" userId="9d0699bb-cfe4-42bf-88c6-d3eec6851dfc" providerId="ADAL" clId="{D18A3AEE-4701-4D96-90D2-B00C18C3D190}" dt="2023-08-08T04:37:26.183" v="2854" actId="113"/>
          <ac:spMkLst>
            <pc:docMk/>
            <pc:sldMk cId="3026514832" sldId="333"/>
            <ac:spMk id="2" creationId="{73BAC48A-D8D3-B300-1705-ABC4CB8AE555}"/>
          </ac:spMkLst>
        </pc:spChg>
        <pc:spChg chg="mod">
          <ac:chgData name="Luke McNamara" userId="9d0699bb-cfe4-42bf-88c6-d3eec6851dfc" providerId="ADAL" clId="{D18A3AEE-4701-4D96-90D2-B00C18C3D190}" dt="2023-08-09T02:22:44.130" v="3057" actId="5793"/>
          <ac:spMkLst>
            <pc:docMk/>
            <pc:sldMk cId="3026514832" sldId="333"/>
            <ac:spMk id="3" creationId="{3BDBB970-296C-7452-DFB7-393EEE6D510E}"/>
          </ac:spMkLst>
        </pc:spChg>
        <pc:spChg chg="mod">
          <ac:chgData name="Luke McNamara" userId="9d0699bb-cfe4-42bf-88c6-d3eec6851dfc" providerId="ADAL" clId="{D18A3AEE-4701-4D96-90D2-B00C18C3D190}" dt="2023-08-08T03:20:49.500" v="1998"/>
          <ac:spMkLst>
            <pc:docMk/>
            <pc:sldMk cId="3026514832" sldId="333"/>
            <ac:spMk id="4" creationId="{63B9E864-A226-D1CC-8117-2889CF6F3251}"/>
          </ac:spMkLst>
        </pc:spChg>
      </pc:sldChg>
      <pc:sldChg chg="new del">
        <pc:chgData name="Luke McNamara" userId="9d0699bb-cfe4-42bf-88c6-d3eec6851dfc" providerId="ADAL" clId="{D18A3AEE-4701-4D96-90D2-B00C18C3D190}" dt="2023-08-08T03:19:10.980" v="1988" actId="47"/>
        <pc:sldMkLst>
          <pc:docMk/>
          <pc:sldMk cId="2172905832" sldId="334"/>
        </pc:sldMkLst>
      </pc:sldChg>
      <pc:sldChg chg="modSp new mod">
        <pc:chgData name="Luke McNamara" userId="9d0699bb-cfe4-42bf-88c6-d3eec6851dfc" providerId="ADAL" clId="{D18A3AEE-4701-4D96-90D2-B00C18C3D190}" dt="2023-08-08T03:20:49.500" v="1998"/>
        <pc:sldMkLst>
          <pc:docMk/>
          <pc:sldMk cId="2495706187" sldId="335"/>
        </pc:sldMkLst>
        <pc:spChg chg="mod">
          <ac:chgData name="Luke McNamara" userId="9d0699bb-cfe4-42bf-88c6-d3eec6851dfc" providerId="ADAL" clId="{D18A3AEE-4701-4D96-90D2-B00C18C3D190}" dt="2023-08-08T03:20:49.500" v="1998"/>
          <ac:spMkLst>
            <pc:docMk/>
            <pc:sldMk cId="2495706187" sldId="335"/>
            <ac:spMk id="2" creationId="{5FF58717-B62F-BFE7-EA8B-1D6BAC80A4DC}"/>
          </ac:spMkLst>
        </pc:spChg>
        <pc:spChg chg="mod">
          <ac:chgData name="Luke McNamara" userId="9d0699bb-cfe4-42bf-88c6-d3eec6851dfc" providerId="ADAL" clId="{D18A3AEE-4701-4D96-90D2-B00C18C3D190}" dt="2023-08-08T03:20:49.500" v="1998"/>
          <ac:spMkLst>
            <pc:docMk/>
            <pc:sldMk cId="2495706187" sldId="335"/>
            <ac:spMk id="3" creationId="{28179837-C0A6-E50C-8558-5021C0B71805}"/>
          </ac:spMkLst>
        </pc:spChg>
        <pc:spChg chg="mod">
          <ac:chgData name="Luke McNamara" userId="9d0699bb-cfe4-42bf-88c6-d3eec6851dfc" providerId="ADAL" clId="{D18A3AEE-4701-4D96-90D2-B00C18C3D190}" dt="2023-08-08T03:20:49.500" v="1998"/>
          <ac:spMkLst>
            <pc:docMk/>
            <pc:sldMk cId="2495706187" sldId="335"/>
            <ac:spMk id="4" creationId="{CAC3D19B-DF55-E490-942E-BFC0875ECE94}"/>
          </ac:spMkLst>
        </pc:spChg>
      </pc:sldChg>
      <pc:sldChg chg="modSp new mod">
        <pc:chgData name="Luke McNamara" userId="9d0699bb-cfe4-42bf-88c6-d3eec6851dfc" providerId="ADAL" clId="{D18A3AEE-4701-4D96-90D2-B00C18C3D190}" dt="2023-08-08T04:39:05.259" v="2965" actId="255"/>
        <pc:sldMkLst>
          <pc:docMk/>
          <pc:sldMk cId="2333940911" sldId="336"/>
        </pc:sldMkLst>
        <pc:spChg chg="mod">
          <ac:chgData name="Luke McNamara" userId="9d0699bb-cfe4-42bf-88c6-d3eec6851dfc" providerId="ADAL" clId="{D18A3AEE-4701-4D96-90D2-B00C18C3D190}" dt="2023-08-08T04:39:05.259" v="2965" actId="255"/>
          <ac:spMkLst>
            <pc:docMk/>
            <pc:sldMk cId="2333940911" sldId="336"/>
            <ac:spMk id="2" creationId="{E9661CC9-B907-C988-F0D0-181293043D72}"/>
          </ac:spMkLst>
        </pc:spChg>
        <pc:spChg chg="mod">
          <ac:chgData name="Luke McNamara" userId="9d0699bb-cfe4-42bf-88c6-d3eec6851dfc" providerId="ADAL" clId="{D18A3AEE-4701-4D96-90D2-B00C18C3D190}" dt="2023-08-08T03:20:49.500" v="1998"/>
          <ac:spMkLst>
            <pc:docMk/>
            <pc:sldMk cId="2333940911" sldId="336"/>
            <ac:spMk id="3" creationId="{F639B6EA-BAC5-6137-6B6A-B14F05C209F3}"/>
          </ac:spMkLst>
        </pc:spChg>
        <pc:spChg chg="mod">
          <ac:chgData name="Luke McNamara" userId="9d0699bb-cfe4-42bf-88c6-d3eec6851dfc" providerId="ADAL" clId="{D18A3AEE-4701-4D96-90D2-B00C18C3D190}" dt="2023-08-08T03:20:49.500" v="1998"/>
          <ac:spMkLst>
            <pc:docMk/>
            <pc:sldMk cId="2333940911" sldId="336"/>
            <ac:spMk id="4" creationId="{E39A84B8-AE41-238B-E4AB-696C67CDDA05}"/>
          </ac:spMkLst>
        </pc:spChg>
      </pc:sldChg>
      <pc:sldChg chg="addSp delSp modSp new mod ord">
        <pc:chgData name="Luke McNamara" userId="9d0699bb-cfe4-42bf-88c6-d3eec6851dfc" providerId="ADAL" clId="{D18A3AEE-4701-4D96-90D2-B00C18C3D190}" dt="2023-08-08T04:30:00.955" v="2379"/>
        <pc:sldMkLst>
          <pc:docMk/>
          <pc:sldMk cId="2274879300" sldId="337"/>
        </pc:sldMkLst>
        <pc:spChg chg="mod">
          <ac:chgData name="Luke McNamara" userId="9d0699bb-cfe4-42bf-88c6-d3eec6851dfc" providerId="ADAL" clId="{D18A3AEE-4701-4D96-90D2-B00C18C3D190}" dt="2023-08-08T03:05:24.505" v="1445" actId="113"/>
          <ac:spMkLst>
            <pc:docMk/>
            <pc:sldMk cId="2274879300" sldId="337"/>
            <ac:spMk id="2" creationId="{82216840-C600-80F0-179E-B7F0CE6E2CCF}"/>
          </ac:spMkLst>
        </pc:spChg>
        <pc:spChg chg="mod">
          <ac:chgData name="Luke McNamara" userId="9d0699bb-cfe4-42bf-88c6-d3eec6851dfc" providerId="ADAL" clId="{D18A3AEE-4701-4D96-90D2-B00C18C3D190}" dt="2023-08-08T03:09:07.351" v="1545" actId="20577"/>
          <ac:spMkLst>
            <pc:docMk/>
            <pc:sldMk cId="2274879300" sldId="337"/>
            <ac:spMk id="3" creationId="{2BCE5B06-FF69-D24A-2110-C8125AB201DD}"/>
          </ac:spMkLst>
        </pc:spChg>
        <pc:spChg chg="mod">
          <ac:chgData name="Luke McNamara" userId="9d0699bb-cfe4-42bf-88c6-d3eec6851dfc" providerId="ADAL" clId="{D18A3AEE-4701-4D96-90D2-B00C18C3D190}" dt="2023-08-08T03:09:04.477" v="1544" actId="27636"/>
          <ac:spMkLst>
            <pc:docMk/>
            <pc:sldMk cId="2274879300" sldId="337"/>
            <ac:spMk id="4" creationId="{811CE864-3C3D-CC9B-2772-2A8CED01F9F8}"/>
          </ac:spMkLst>
        </pc:spChg>
        <pc:spChg chg="mod">
          <ac:chgData name="Luke McNamara" userId="9d0699bb-cfe4-42bf-88c6-d3eec6851dfc" providerId="ADAL" clId="{D18A3AEE-4701-4D96-90D2-B00C18C3D190}" dt="2023-08-08T03:20:49.500" v="1998"/>
          <ac:spMkLst>
            <pc:docMk/>
            <pc:sldMk cId="2274879300" sldId="337"/>
            <ac:spMk id="5" creationId="{A3C3A868-0ABB-15BA-CD84-D278E1DA4E98}"/>
          </ac:spMkLst>
        </pc:spChg>
        <pc:spChg chg="add del">
          <ac:chgData name="Luke McNamara" userId="9d0699bb-cfe4-42bf-88c6-d3eec6851dfc" providerId="ADAL" clId="{D18A3AEE-4701-4D96-90D2-B00C18C3D190}" dt="2023-08-08T03:04:16.135" v="1417" actId="22"/>
          <ac:spMkLst>
            <pc:docMk/>
            <pc:sldMk cId="2274879300" sldId="337"/>
            <ac:spMk id="7" creationId="{FFCF2504-9CCA-2BA5-3B6C-7CCB1AC0D18A}"/>
          </ac:spMkLst>
        </pc:spChg>
      </pc:sldChg>
      <pc:sldChg chg="modSp add mod">
        <pc:chgData name="Luke McNamara" userId="9d0699bb-cfe4-42bf-88c6-d3eec6851dfc" providerId="ADAL" clId="{D18A3AEE-4701-4D96-90D2-B00C18C3D190}" dt="2023-08-09T02:45:42.691" v="3086" actId="20577"/>
        <pc:sldMkLst>
          <pc:docMk/>
          <pc:sldMk cId="3116820166" sldId="338"/>
        </pc:sldMkLst>
        <pc:spChg chg="mod">
          <ac:chgData name="Luke McNamara" userId="9d0699bb-cfe4-42bf-88c6-d3eec6851dfc" providerId="ADAL" clId="{D18A3AEE-4701-4D96-90D2-B00C18C3D190}" dt="2023-08-09T02:45:42.691" v="3086" actId="20577"/>
          <ac:spMkLst>
            <pc:docMk/>
            <pc:sldMk cId="3116820166" sldId="338"/>
            <ac:spMk id="3" creationId="{0BC93670-E05A-08A2-500F-75A7828E1609}"/>
          </ac:spMkLst>
        </pc:spChg>
        <pc:spChg chg="mod">
          <ac:chgData name="Luke McNamara" userId="9d0699bb-cfe4-42bf-88c6-d3eec6851dfc" providerId="ADAL" clId="{D18A3AEE-4701-4D96-90D2-B00C18C3D190}" dt="2023-08-08T03:20:49.500" v="1998"/>
          <ac:spMkLst>
            <pc:docMk/>
            <pc:sldMk cId="3116820166" sldId="338"/>
            <ac:spMk id="4" creationId="{119043CA-E84A-80C2-5B6B-380282FF6A98}"/>
          </ac:spMkLst>
        </pc:spChg>
      </pc:sldChg>
      <pc:sldChg chg="modSp add del mod ord">
        <pc:chgData name="Luke McNamara" userId="9d0699bb-cfe4-42bf-88c6-d3eec6851dfc" providerId="ADAL" clId="{D18A3AEE-4701-4D96-90D2-B00C18C3D190}" dt="2023-08-08T03:36:10.067" v="2226" actId="47"/>
        <pc:sldMkLst>
          <pc:docMk/>
          <pc:sldMk cId="1786752737" sldId="339"/>
        </pc:sldMkLst>
        <pc:spChg chg="mod">
          <ac:chgData name="Luke McNamara" userId="9d0699bb-cfe4-42bf-88c6-d3eec6851dfc" providerId="ADAL" clId="{D18A3AEE-4701-4D96-90D2-B00C18C3D190}" dt="2023-08-08T03:34:18.939" v="2223" actId="1076"/>
          <ac:spMkLst>
            <pc:docMk/>
            <pc:sldMk cId="1786752737" sldId="339"/>
            <ac:spMk id="2" creationId="{6C4C5DD4-90FB-A447-1D76-2265BBB753E0}"/>
          </ac:spMkLst>
        </pc:spChg>
      </pc:sldChg>
      <pc:sldChg chg="modSp add mod ord">
        <pc:chgData name="Luke McNamara" userId="9d0699bb-cfe4-42bf-88c6-d3eec6851dfc" providerId="ADAL" clId="{D18A3AEE-4701-4D96-90D2-B00C18C3D190}" dt="2023-08-08T04:41:16.313" v="2976" actId="255"/>
        <pc:sldMkLst>
          <pc:docMk/>
          <pc:sldMk cId="1957785146" sldId="339"/>
        </pc:sldMkLst>
        <pc:spChg chg="mod">
          <ac:chgData name="Luke McNamara" userId="9d0699bb-cfe4-42bf-88c6-d3eec6851dfc" providerId="ADAL" clId="{D18A3AEE-4701-4D96-90D2-B00C18C3D190}" dt="2023-08-08T04:41:16.313" v="2976" actId="255"/>
          <ac:spMkLst>
            <pc:docMk/>
            <pc:sldMk cId="1957785146" sldId="339"/>
            <ac:spMk id="2" creationId="{6C4C5DD4-90FB-A447-1D76-2265BBB753E0}"/>
          </ac:spMkLst>
        </pc:spChg>
      </pc:sldChg>
      <pc:sldChg chg="new del">
        <pc:chgData name="Luke McNamara" userId="9d0699bb-cfe4-42bf-88c6-d3eec6851dfc" providerId="ADAL" clId="{D18A3AEE-4701-4D96-90D2-B00C18C3D190}" dt="2023-08-09T03:45:53.007" v="3108" actId="680"/>
        <pc:sldMkLst>
          <pc:docMk/>
          <pc:sldMk cId="924303737" sldId="340"/>
        </pc:sldMkLst>
      </pc:sldChg>
      <pc:sldChg chg="modSp add mod">
        <pc:chgData name="Luke McNamara" userId="9d0699bb-cfe4-42bf-88c6-d3eec6851dfc" providerId="ADAL" clId="{D18A3AEE-4701-4D96-90D2-B00C18C3D190}" dt="2023-08-09T03:47:05.717" v="3134" actId="255"/>
        <pc:sldMkLst>
          <pc:docMk/>
          <pc:sldMk cId="1598031358" sldId="340"/>
        </pc:sldMkLst>
        <pc:spChg chg="mod">
          <ac:chgData name="Luke McNamara" userId="9d0699bb-cfe4-42bf-88c6-d3eec6851dfc" providerId="ADAL" clId="{D18A3AEE-4701-4D96-90D2-B00C18C3D190}" dt="2023-08-09T03:47:05.717" v="3134" actId="255"/>
          <ac:spMkLst>
            <pc:docMk/>
            <pc:sldMk cId="1598031358" sldId="340"/>
            <ac:spMk id="3" creationId="{A1FF1E99-E48C-3D67-30E7-DC54F1735295}"/>
          </ac:spMkLst>
        </pc:spChg>
      </pc:sldChg>
    </pc:docChg>
  </pc:docChgLst>
  <pc:docChgLst>
    <pc:chgData name="Luke McNamara" userId="9d0699bb-cfe4-42bf-88c6-d3eec6851dfc" providerId="ADAL" clId="{6A83F3EF-F83E-4D06-B2D7-BBAD2551D483}"/>
    <pc:docChg chg="undo redo custSel addSld delSld modSld sldOrd modMainMaster">
      <pc:chgData name="Luke McNamara" userId="9d0699bb-cfe4-42bf-88c6-d3eec6851dfc" providerId="ADAL" clId="{6A83F3EF-F83E-4D06-B2D7-BBAD2551D483}" dt="2023-05-01T00:07:27.751" v="1376" actId="255"/>
      <pc:docMkLst>
        <pc:docMk/>
      </pc:docMkLst>
      <pc:sldChg chg="addSp delSp modSp mod setBg delDesignElem">
        <pc:chgData name="Luke McNamara" userId="9d0699bb-cfe4-42bf-88c6-d3eec6851dfc" providerId="ADAL" clId="{6A83F3EF-F83E-4D06-B2D7-BBAD2551D483}" dt="2023-05-01T00:07:27.751" v="1376" actId="255"/>
        <pc:sldMkLst>
          <pc:docMk/>
          <pc:sldMk cId="1833915232" sldId="256"/>
        </pc:sldMkLst>
        <pc:spChg chg="mod">
          <ac:chgData name="Luke McNamara" userId="9d0699bb-cfe4-42bf-88c6-d3eec6851dfc" providerId="ADAL" clId="{6A83F3EF-F83E-4D06-B2D7-BBAD2551D483}" dt="2023-05-01T00:07:19.141" v="1374" actId="1076"/>
          <ac:spMkLst>
            <pc:docMk/>
            <pc:sldMk cId="1833915232" sldId="256"/>
            <ac:spMk id="2" creationId="{A7D8AAFE-39A2-60CD-AFFE-E99294623CE9}"/>
          </ac:spMkLst>
        </pc:spChg>
        <pc:spChg chg="mod">
          <ac:chgData name="Luke McNamara" userId="9d0699bb-cfe4-42bf-88c6-d3eec6851dfc" providerId="ADAL" clId="{6A83F3EF-F83E-4D06-B2D7-BBAD2551D483}" dt="2023-05-01T00:07:27.751" v="1376" actId="255"/>
          <ac:spMkLst>
            <pc:docMk/>
            <pc:sldMk cId="1833915232" sldId="256"/>
            <ac:spMk id="3" creationId="{7E2B33D9-AB65-DD58-E1D9-7EBEAD605886}"/>
          </ac:spMkLst>
        </pc:spChg>
        <pc:spChg chg="add del">
          <ac:chgData name="Luke McNamara" userId="9d0699bb-cfe4-42bf-88c6-d3eec6851dfc" providerId="ADAL" clId="{6A83F3EF-F83E-4D06-B2D7-BBAD2551D483}" dt="2023-04-28T04:52:47.972" v="36" actId="26606"/>
          <ac:spMkLst>
            <pc:docMk/>
            <pc:sldMk cId="1833915232" sldId="256"/>
            <ac:spMk id="7" creationId="{B87C619C-EBAB-488E-96B9-153AA4C9B440}"/>
          </ac:spMkLst>
        </pc:spChg>
        <pc:spChg chg="add del">
          <ac:chgData name="Luke McNamara" userId="9d0699bb-cfe4-42bf-88c6-d3eec6851dfc" providerId="ADAL" clId="{6A83F3EF-F83E-4D06-B2D7-BBAD2551D483}" dt="2023-04-28T04:52:47.972" v="36" actId="26606"/>
          <ac:spMkLst>
            <pc:docMk/>
            <pc:sldMk cId="1833915232" sldId="256"/>
            <ac:spMk id="8" creationId="{130DA1C1-36FD-41D8-9826-EE797BF39BAB}"/>
          </ac:spMkLst>
        </pc:spChg>
        <pc:spChg chg="add del">
          <ac:chgData name="Luke McNamara" userId="9d0699bb-cfe4-42bf-88c6-d3eec6851dfc" providerId="ADAL" clId="{6A83F3EF-F83E-4D06-B2D7-BBAD2551D483}" dt="2023-04-28T04:52:47.972" v="36" actId="26606"/>
          <ac:spMkLst>
            <pc:docMk/>
            <pc:sldMk cId="1833915232" sldId="256"/>
            <ac:spMk id="9" creationId="{35BC54F7-1315-4D6C-9420-A5BF0CDDBC04}"/>
          </ac:spMkLst>
        </pc:spChg>
        <pc:spChg chg="add del">
          <ac:chgData name="Luke McNamara" userId="9d0699bb-cfe4-42bf-88c6-d3eec6851dfc" providerId="ADAL" clId="{6A83F3EF-F83E-4D06-B2D7-BBAD2551D483}" dt="2023-04-28T04:49:17.521" v="1" actId="26606"/>
          <ac:spMkLst>
            <pc:docMk/>
            <pc:sldMk cId="1833915232" sldId="256"/>
            <ac:spMk id="10" creationId="{B87C619C-EBAB-488E-96B9-153AA4C9B440}"/>
          </ac:spMkLst>
        </pc:spChg>
        <pc:spChg chg="add del">
          <ac:chgData name="Luke McNamara" userId="9d0699bb-cfe4-42bf-88c6-d3eec6851dfc" providerId="ADAL" clId="{6A83F3EF-F83E-4D06-B2D7-BBAD2551D483}" dt="2023-04-28T04:52:47.972" v="35" actId="26606"/>
          <ac:spMkLst>
            <pc:docMk/>
            <pc:sldMk cId="1833915232" sldId="256"/>
            <ac:spMk id="11" creationId="{71199D26-7D8F-4A64-BDBB-73AFABE144A7}"/>
          </ac:spMkLst>
        </pc:spChg>
        <pc:spChg chg="add del">
          <ac:chgData name="Luke McNamara" userId="9d0699bb-cfe4-42bf-88c6-d3eec6851dfc" providerId="ADAL" clId="{6A83F3EF-F83E-4D06-B2D7-BBAD2551D483}" dt="2023-04-28T04:49:17.521" v="1" actId="26606"/>
          <ac:spMkLst>
            <pc:docMk/>
            <pc:sldMk cId="1833915232" sldId="256"/>
            <ac:spMk id="12" creationId="{130DA1C1-36FD-41D8-9826-EE797BF39BAB}"/>
          </ac:spMkLst>
        </pc:spChg>
        <pc:spChg chg="add del">
          <ac:chgData name="Luke McNamara" userId="9d0699bb-cfe4-42bf-88c6-d3eec6851dfc" providerId="ADAL" clId="{6A83F3EF-F83E-4D06-B2D7-BBAD2551D483}" dt="2023-04-30T09:41:04.141" v="675" actId="26606"/>
          <ac:spMkLst>
            <pc:docMk/>
            <pc:sldMk cId="1833915232" sldId="256"/>
            <ac:spMk id="13" creationId="{1C4FDBE2-32F7-4AC4-A40C-C51C65B1D474}"/>
          </ac:spMkLst>
        </pc:spChg>
        <pc:spChg chg="add del">
          <ac:chgData name="Luke McNamara" userId="9d0699bb-cfe4-42bf-88c6-d3eec6851dfc" providerId="ADAL" clId="{6A83F3EF-F83E-4D06-B2D7-BBAD2551D483}" dt="2023-04-28T04:49:17.521" v="1" actId="26606"/>
          <ac:spMkLst>
            <pc:docMk/>
            <pc:sldMk cId="1833915232" sldId="256"/>
            <ac:spMk id="14" creationId="{35BC54F7-1315-4D6C-9420-A5BF0CDDBC04}"/>
          </ac:spMkLst>
        </pc:spChg>
        <pc:spChg chg="add del">
          <ac:chgData name="Luke McNamara" userId="9d0699bb-cfe4-42bf-88c6-d3eec6851dfc" providerId="ADAL" clId="{6A83F3EF-F83E-4D06-B2D7-BBAD2551D483}" dt="2023-04-30T09:41:04.141" v="675" actId="26606"/>
          <ac:spMkLst>
            <pc:docMk/>
            <pc:sldMk cId="1833915232" sldId="256"/>
            <ac:spMk id="15" creationId="{E2B33195-5BCA-4BB7-A82D-6739522687DD}"/>
          </ac:spMkLst>
        </pc:spChg>
        <pc:spChg chg="add del">
          <ac:chgData name="Luke McNamara" userId="9d0699bb-cfe4-42bf-88c6-d3eec6851dfc" providerId="ADAL" clId="{6A83F3EF-F83E-4D06-B2D7-BBAD2551D483}" dt="2023-04-28T04:52:47.972" v="35" actId="26606"/>
          <ac:spMkLst>
            <pc:docMk/>
            <pc:sldMk cId="1833915232" sldId="256"/>
            <ac:spMk id="16" creationId="{D7F2FAFA-4D50-41E7-9480-5BABA64EE9F4}"/>
          </ac:spMkLst>
        </pc:spChg>
        <pc:spChg chg="add del">
          <ac:chgData name="Luke McNamara" userId="9d0699bb-cfe4-42bf-88c6-d3eec6851dfc" providerId="ADAL" clId="{6A83F3EF-F83E-4D06-B2D7-BBAD2551D483}" dt="2023-04-30T09:41:04.141" v="675" actId="26606"/>
          <ac:spMkLst>
            <pc:docMk/>
            <pc:sldMk cId="1833915232" sldId="256"/>
            <ac:spMk id="17" creationId="{CF8AD9F3-9AF6-494F-83A3-2F677563935C}"/>
          </ac:spMkLst>
        </pc:spChg>
        <pc:spChg chg="add del">
          <ac:chgData name="Luke McNamara" userId="9d0699bb-cfe4-42bf-88c6-d3eec6851dfc" providerId="ADAL" clId="{6A83F3EF-F83E-4D06-B2D7-BBAD2551D483}" dt="2023-04-30T08:54:55.745" v="104" actId="26606"/>
          <ac:spMkLst>
            <pc:docMk/>
            <pc:sldMk cId="1833915232" sldId="256"/>
            <ac:spMk id="18" creationId="{35BC54F7-1315-4D6C-9420-A5BF0CDDBC04}"/>
          </ac:spMkLst>
        </pc:spChg>
        <pc:spChg chg="add del">
          <ac:chgData name="Luke McNamara" userId="9d0699bb-cfe4-42bf-88c6-d3eec6851dfc" providerId="ADAL" clId="{6A83F3EF-F83E-4D06-B2D7-BBAD2551D483}" dt="2023-04-30T08:54:55.745" v="104" actId="26606"/>
          <ac:spMkLst>
            <pc:docMk/>
            <pc:sldMk cId="1833915232" sldId="256"/>
            <ac:spMk id="19" creationId="{B87C619C-EBAB-488E-96B9-153AA4C9B440}"/>
          </ac:spMkLst>
        </pc:spChg>
        <pc:spChg chg="add del">
          <ac:chgData name="Luke McNamara" userId="9d0699bb-cfe4-42bf-88c6-d3eec6851dfc" providerId="ADAL" clId="{6A83F3EF-F83E-4D06-B2D7-BBAD2551D483}" dt="2023-04-30T08:54:55.745" v="104" actId="26606"/>
          <ac:spMkLst>
            <pc:docMk/>
            <pc:sldMk cId="1833915232" sldId="256"/>
            <ac:spMk id="20" creationId="{130DA1C1-36FD-41D8-9826-EE797BF39BAB}"/>
          </ac:spMkLst>
        </pc:spChg>
        <pc:spChg chg="add del">
          <ac:chgData name="Luke McNamara" userId="9d0699bb-cfe4-42bf-88c6-d3eec6851dfc" providerId="ADAL" clId="{6A83F3EF-F83E-4D06-B2D7-BBAD2551D483}" dt="2023-04-30T09:41:04.141" v="675" actId="26606"/>
          <ac:spMkLst>
            <pc:docMk/>
            <pc:sldMk cId="1833915232" sldId="256"/>
            <ac:spMk id="21" creationId="{11156773-3FB3-46D9-9F87-821287404830}"/>
          </ac:spMkLst>
        </pc:spChg>
        <pc:spChg chg="add del">
          <ac:chgData name="Luke McNamara" userId="9d0699bb-cfe4-42bf-88c6-d3eec6851dfc" providerId="ADAL" clId="{6A83F3EF-F83E-4D06-B2D7-BBAD2551D483}" dt="2023-04-30T08:54:52.884" v="101" actId="26606"/>
          <ac:spMkLst>
            <pc:docMk/>
            <pc:sldMk cId="1833915232" sldId="256"/>
            <ac:spMk id="22" creationId="{265517E6-731F-4E8F-9FC3-57499CC1D260}"/>
          </ac:spMkLst>
        </pc:spChg>
        <pc:spChg chg="add del">
          <ac:chgData name="Luke McNamara" userId="9d0699bb-cfe4-42bf-88c6-d3eec6851dfc" providerId="ADAL" clId="{6A83F3EF-F83E-4D06-B2D7-BBAD2551D483}" dt="2023-04-30T08:54:52.884" v="101" actId="26606"/>
          <ac:spMkLst>
            <pc:docMk/>
            <pc:sldMk cId="1833915232" sldId="256"/>
            <ac:spMk id="23" creationId="{6024FDB6-ADEE-441F-BE33-7FBD2998E76F}"/>
          </ac:spMkLst>
        </pc:spChg>
        <pc:spChg chg="add del">
          <ac:chgData name="Luke McNamara" userId="9d0699bb-cfe4-42bf-88c6-d3eec6851dfc" providerId="ADAL" clId="{6A83F3EF-F83E-4D06-B2D7-BBAD2551D483}" dt="2023-04-30T09:41:04.141" v="675" actId="26606"/>
          <ac:spMkLst>
            <pc:docMk/>
            <pc:sldMk cId="1833915232" sldId="256"/>
            <ac:spMk id="24" creationId="{E8EA24D0-C854-4AA8-B8FD-D252660D8840}"/>
          </ac:spMkLst>
        </pc:spChg>
        <pc:spChg chg="add del">
          <ac:chgData name="Luke McNamara" userId="9d0699bb-cfe4-42bf-88c6-d3eec6851dfc" providerId="ADAL" clId="{6A83F3EF-F83E-4D06-B2D7-BBAD2551D483}" dt="2023-04-28T05:16:17.200" v="94" actId="26606"/>
          <ac:spMkLst>
            <pc:docMk/>
            <pc:sldMk cId="1833915232" sldId="256"/>
            <ac:spMk id="25" creationId="{7ADD6C35-4B10-4BFC-BAD6-56B49A790F4B}"/>
          </ac:spMkLst>
        </pc:spChg>
        <pc:spChg chg="add del">
          <ac:chgData name="Luke McNamara" userId="9d0699bb-cfe4-42bf-88c6-d3eec6851dfc" providerId="ADAL" clId="{6A83F3EF-F83E-4D06-B2D7-BBAD2551D483}" dt="2023-04-30T09:41:08.858" v="677" actId="26606"/>
          <ac:spMkLst>
            <pc:docMk/>
            <pc:sldMk cId="1833915232" sldId="256"/>
            <ac:spMk id="26" creationId="{B87C619C-EBAB-488E-96B9-153AA4C9B440}"/>
          </ac:spMkLst>
        </pc:spChg>
        <pc:spChg chg="add del">
          <ac:chgData name="Luke McNamara" userId="9d0699bb-cfe4-42bf-88c6-d3eec6851dfc" providerId="ADAL" clId="{6A83F3EF-F83E-4D06-B2D7-BBAD2551D483}" dt="2023-04-30T09:41:08.858" v="677" actId="26606"/>
          <ac:spMkLst>
            <pc:docMk/>
            <pc:sldMk cId="1833915232" sldId="256"/>
            <ac:spMk id="28" creationId="{130DA1C1-36FD-41D8-9826-EE797BF39BAB}"/>
          </ac:spMkLst>
        </pc:spChg>
        <pc:spChg chg="add del">
          <ac:chgData name="Luke McNamara" userId="9d0699bb-cfe4-42bf-88c6-d3eec6851dfc" providerId="ADAL" clId="{6A83F3EF-F83E-4D06-B2D7-BBAD2551D483}" dt="2023-04-30T08:54:52.884" v="101" actId="26606"/>
          <ac:spMkLst>
            <pc:docMk/>
            <pc:sldMk cId="1833915232" sldId="256"/>
            <ac:spMk id="29" creationId="{18E928D9-3091-4385-B979-265D55AD02CE}"/>
          </ac:spMkLst>
        </pc:spChg>
        <pc:spChg chg="add del">
          <ac:chgData name="Luke McNamara" userId="9d0699bb-cfe4-42bf-88c6-d3eec6851dfc" providerId="ADAL" clId="{6A83F3EF-F83E-4D06-B2D7-BBAD2551D483}" dt="2023-04-30T09:41:08.858" v="677" actId="26606"/>
          <ac:spMkLst>
            <pc:docMk/>
            <pc:sldMk cId="1833915232" sldId="256"/>
            <ac:spMk id="30" creationId="{35BC54F7-1315-4D6C-9420-A5BF0CDDBC04}"/>
          </ac:spMkLst>
        </pc:spChg>
        <pc:spChg chg="add del">
          <ac:chgData name="Luke McNamara" userId="9d0699bb-cfe4-42bf-88c6-d3eec6851dfc" providerId="ADAL" clId="{6A83F3EF-F83E-4D06-B2D7-BBAD2551D483}" dt="2023-04-30T08:54:52.884" v="101" actId="26606"/>
          <ac:spMkLst>
            <pc:docMk/>
            <pc:sldMk cId="1833915232" sldId="256"/>
            <ac:spMk id="31" creationId="{7D602432-D774-4CF5-94E8-7D52D01059D2}"/>
          </ac:spMkLst>
        </pc:spChg>
        <pc:spChg chg="add del">
          <ac:chgData name="Luke McNamara" userId="9d0699bb-cfe4-42bf-88c6-d3eec6851dfc" providerId="ADAL" clId="{6A83F3EF-F83E-4D06-B2D7-BBAD2551D483}" dt="2023-04-30T08:54:55.737" v="103" actId="26606"/>
          <ac:spMkLst>
            <pc:docMk/>
            <pc:sldMk cId="1833915232" sldId="256"/>
            <ac:spMk id="34" creationId="{442DA8B8-94A2-45D6-976E-910B4828D25A}"/>
          </ac:spMkLst>
        </pc:spChg>
        <pc:spChg chg="add del">
          <ac:chgData name="Luke McNamara" userId="9d0699bb-cfe4-42bf-88c6-d3eec6851dfc" providerId="ADAL" clId="{6A83F3EF-F83E-4D06-B2D7-BBAD2551D483}" dt="2023-04-30T08:54:55.737" v="103" actId="26606"/>
          <ac:spMkLst>
            <pc:docMk/>
            <pc:sldMk cId="1833915232" sldId="256"/>
            <ac:spMk id="35" creationId="{33E49524-66B4-4DB0-AD09-DC8B9874E1B3}"/>
          </ac:spMkLst>
        </pc:spChg>
        <pc:spChg chg="add del">
          <ac:chgData name="Luke McNamara" userId="9d0699bb-cfe4-42bf-88c6-d3eec6851dfc" providerId="ADAL" clId="{6A83F3EF-F83E-4D06-B2D7-BBAD2551D483}" dt="2023-04-30T08:54:55.737" v="103" actId="26606"/>
          <ac:spMkLst>
            <pc:docMk/>
            <pc:sldMk cId="1833915232" sldId="256"/>
            <ac:spMk id="36" creationId="{07062BB1-E215-424E-80C4-7E1CF179A357}"/>
          </ac:spMkLst>
        </pc:spChg>
        <pc:spChg chg="add del">
          <ac:chgData name="Luke McNamara" userId="9d0699bb-cfe4-42bf-88c6-d3eec6851dfc" providerId="ADAL" clId="{6A83F3EF-F83E-4D06-B2D7-BBAD2551D483}" dt="2023-04-30T08:54:55.737" v="103" actId="26606"/>
          <ac:spMkLst>
            <pc:docMk/>
            <pc:sldMk cId="1833915232" sldId="256"/>
            <ac:spMk id="37" creationId="{70A21480-D93D-46BE-9A94-B5A80469DF68}"/>
          </ac:spMkLst>
        </pc:spChg>
        <pc:spChg chg="add del">
          <ac:chgData name="Luke McNamara" userId="9d0699bb-cfe4-42bf-88c6-d3eec6851dfc" providerId="ADAL" clId="{6A83F3EF-F83E-4D06-B2D7-BBAD2551D483}" dt="2023-04-30T08:54:55.737" v="103" actId="26606"/>
          <ac:spMkLst>
            <pc:docMk/>
            <pc:sldMk cId="1833915232" sldId="256"/>
            <ac:spMk id="38" creationId="{6FD0FBFA-B43E-40C1-A6E4-B88234171E7A}"/>
          </ac:spMkLst>
        </pc:spChg>
        <pc:spChg chg="add del">
          <ac:chgData name="Luke McNamara" userId="9d0699bb-cfe4-42bf-88c6-d3eec6851dfc" providerId="ADAL" clId="{6A83F3EF-F83E-4D06-B2D7-BBAD2551D483}" dt="2023-04-30T08:54:55.737" v="103" actId="26606"/>
          <ac:spMkLst>
            <pc:docMk/>
            <pc:sldMk cId="1833915232" sldId="256"/>
            <ac:spMk id="39" creationId="{B368E167-B2D7-4904-BB6B-AE0486A2C6F8}"/>
          </ac:spMkLst>
        </pc:spChg>
        <pc:spChg chg="add del">
          <ac:chgData name="Luke McNamara" userId="9d0699bb-cfe4-42bf-88c6-d3eec6851dfc" providerId="ADAL" clId="{6A83F3EF-F83E-4D06-B2D7-BBAD2551D483}" dt="2023-04-30T08:54:55.737" v="103" actId="26606"/>
          <ac:spMkLst>
            <pc:docMk/>
            <pc:sldMk cId="1833915232" sldId="256"/>
            <ac:spMk id="40" creationId="{E5EBF8F5-ABE5-4029-A8FC-4E32622D70A6}"/>
          </ac:spMkLst>
        </pc:spChg>
        <pc:spChg chg="add del">
          <ac:chgData name="Luke McNamara" userId="9d0699bb-cfe4-42bf-88c6-d3eec6851dfc" providerId="ADAL" clId="{6A83F3EF-F83E-4D06-B2D7-BBAD2551D483}" dt="2023-04-30T23:19:08.348" v="951"/>
          <ac:spMkLst>
            <pc:docMk/>
            <pc:sldMk cId="1833915232" sldId="256"/>
            <ac:spMk id="42" creationId="{265517E6-731F-4E8F-9FC3-57499CC1D260}"/>
          </ac:spMkLst>
        </pc:spChg>
        <pc:spChg chg="add del">
          <ac:chgData name="Luke McNamara" userId="9d0699bb-cfe4-42bf-88c6-d3eec6851dfc" providerId="ADAL" clId="{6A83F3EF-F83E-4D06-B2D7-BBAD2551D483}" dt="2023-04-30T23:19:08.348" v="951"/>
          <ac:spMkLst>
            <pc:docMk/>
            <pc:sldMk cId="1833915232" sldId="256"/>
            <ac:spMk id="43" creationId="{6024FDB6-ADEE-441F-BE33-7FBD2998E76F}"/>
          </ac:spMkLst>
        </pc:spChg>
        <pc:spChg chg="add del">
          <ac:chgData name="Luke McNamara" userId="9d0699bb-cfe4-42bf-88c6-d3eec6851dfc" providerId="ADAL" clId="{6A83F3EF-F83E-4D06-B2D7-BBAD2551D483}" dt="2023-04-30T23:19:08.348" v="951"/>
          <ac:spMkLst>
            <pc:docMk/>
            <pc:sldMk cId="1833915232" sldId="256"/>
            <ac:spMk id="44" creationId="{18E928D9-3091-4385-B979-265D55AD02CE}"/>
          </ac:spMkLst>
        </pc:spChg>
        <pc:spChg chg="add del">
          <ac:chgData name="Luke McNamara" userId="9d0699bb-cfe4-42bf-88c6-d3eec6851dfc" providerId="ADAL" clId="{6A83F3EF-F83E-4D06-B2D7-BBAD2551D483}" dt="2023-04-30T23:19:08.348" v="951"/>
          <ac:spMkLst>
            <pc:docMk/>
            <pc:sldMk cId="1833915232" sldId="256"/>
            <ac:spMk id="45" creationId="{7D602432-D774-4CF5-94E8-7D52D01059D2}"/>
          </ac:spMkLst>
        </pc:spChg>
        <pc:grpChg chg="add del">
          <ac:chgData name="Luke McNamara" userId="9d0699bb-cfe4-42bf-88c6-d3eec6851dfc" providerId="ADAL" clId="{6A83F3EF-F83E-4D06-B2D7-BBAD2551D483}" dt="2023-04-28T05:16:17.200" v="94" actId="26606"/>
          <ac:grpSpMkLst>
            <pc:docMk/>
            <pc:sldMk cId="1833915232" sldId="256"/>
            <ac:grpSpMk id="27" creationId="{32AFDD1C-2418-460A-B0D3-EEF55EC823F5}"/>
          </ac:grpSpMkLst>
        </pc:grpChg>
        <pc:grpChg chg="add del">
          <ac:chgData name="Luke McNamara" userId="9d0699bb-cfe4-42bf-88c6-d3eec6851dfc" providerId="ADAL" clId="{6A83F3EF-F83E-4D06-B2D7-BBAD2551D483}" dt="2023-04-28T05:16:17.200" v="94" actId="26606"/>
          <ac:grpSpMkLst>
            <pc:docMk/>
            <pc:sldMk cId="1833915232" sldId="256"/>
            <ac:grpSpMk id="33" creationId="{61D22245-3D67-419C-A6B5-DD0EB0D83990}"/>
          </ac:grpSpMkLst>
        </pc:grpChg>
        <pc:picChg chg="mod ord">
          <ac:chgData name="Luke McNamara" userId="9d0699bb-cfe4-42bf-88c6-d3eec6851dfc" providerId="ADAL" clId="{6A83F3EF-F83E-4D06-B2D7-BBAD2551D483}" dt="2023-04-30T23:09:38.935" v="889" actId="1076"/>
          <ac:picMkLst>
            <pc:docMk/>
            <pc:sldMk cId="1833915232" sldId="256"/>
            <ac:picMk id="4" creationId="{6FB3132D-47FB-F4B2-60E9-E1FF6C22C2EC}"/>
          </ac:picMkLst>
        </pc:picChg>
        <pc:picChg chg="mod ord">
          <ac:chgData name="Luke McNamara" userId="9d0699bb-cfe4-42bf-88c6-d3eec6851dfc" providerId="ADAL" clId="{6A83F3EF-F83E-4D06-B2D7-BBAD2551D483}" dt="2023-04-30T23:09:41.369" v="890" actId="1076"/>
          <ac:picMkLst>
            <pc:docMk/>
            <pc:sldMk cId="1833915232" sldId="256"/>
            <ac:picMk id="5" creationId="{19947B81-A688-4C9F-DE18-E5C3F64FE9ED}"/>
          </ac:picMkLst>
        </pc:picChg>
      </pc:sldChg>
      <pc:sldChg chg="addSp delSp modSp mod setBg delDesignElem">
        <pc:chgData name="Luke McNamara" userId="9d0699bb-cfe4-42bf-88c6-d3eec6851dfc" providerId="ADAL" clId="{6A83F3EF-F83E-4D06-B2D7-BBAD2551D483}" dt="2023-05-01T00:01:27.927" v="1346" actId="20577"/>
        <pc:sldMkLst>
          <pc:docMk/>
          <pc:sldMk cId="1447377669" sldId="257"/>
        </pc:sldMkLst>
        <pc:spChg chg="mod">
          <ac:chgData name="Luke McNamara" userId="9d0699bb-cfe4-42bf-88c6-d3eec6851dfc" providerId="ADAL" clId="{6A83F3EF-F83E-4D06-B2D7-BBAD2551D483}" dt="2023-04-30T08:55:36.544" v="106" actId="26606"/>
          <ac:spMkLst>
            <pc:docMk/>
            <pc:sldMk cId="1447377669" sldId="257"/>
            <ac:spMk id="2" creationId="{88DD91B0-0490-78A9-0FF6-F7E726D41C0E}"/>
          </ac:spMkLst>
        </pc:spChg>
        <pc:spChg chg="mod">
          <ac:chgData name="Luke McNamara" userId="9d0699bb-cfe4-42bf-88c6-d3eec6851dfc" providerId="ADAL" clId="{6A83F3EF-F83E-4D06-B2D7-BBAD2551D483}" dt="2023-05-01T00:01:27.927" v="1346" actId="20577"/>
          <ac:spMkLst>
            <pc:docMk/>
            <pc:sldMk cId="1447377669" sldId="257"/>
            <ac:spMk id="3" creationId="{AF017BE0-B8BD-C346-39D6-B70E62E0726C}"/>
          </ac:spMkLst>
        </pc:spChg>
        <pc:spChg chg="add del">
          <ac:chgData name="Luke McNamara" userId="9d0699bb-cfe4-42bf-88c6-d3eec6851dfc" providerId="ADAL" clId="{6A83F3EF-F83E-4D06-B2D7-BBAD2551D483}" dt="2023-04-28T05:02:23.305" v="71" actId="26606"/>
          <ac:spMkLst>
            <pc:docMk/>
            <pc:sldMk cId="1447377669" sldId="257"/>
            <ac:spMk id="8" creationId="{100EDD19-6802-4EC3-95CE-CFFAB042CFD6}"/>
          </ac:spMkLst>
        </pc:spChg>
        <pc:spChg chg="add del">
          <ac:chgData name="Luke McNamara" userId="9d0699bb-cfe4-42bf-88c6-d3eec6851dfc" providerId="ADAL" clId="{6A83F3EF-F83E-4D06-B2D7-BBAD2551D483}" dt="2023-04-28T05:02:23.305" v="71" actId="26606"/>
          <ac:spMkLst>
            <pc:docMk/>
            <pc:sldMk cId="1447377669" sldId="257"/>
            <ac:spMk id="10" creationId="{DB17E863-922E-4C26-BD64-E8FD41D28661}"/>
          </ac:spMkLst>
        </pc:spChg>
        <pc:spChg chg="add del">
          <ac:chgData name="Luke McNamara" userId="9d0699bb-cfe4-42bf-88c6-d3eec6851dfc" providerId="ADAL" clId="{6A83F3EF-F83E-4D06-B2D7-BBAD2551D483}" dt="2023-04-30T08:55:36.544" v="106" actId="26606"/>
          <ac:spMkLst>
            <pc:docMk/>
            <pc:sldMk cId="1447377669" sldId="257"/>
            <ac:spMk id="15" creationId="{907EF6B7-1338-4443-8C46-6A318D952DFD}"/>
          </ac:spMkLst>
        </pc:spChg>
        <pc:spChg chg="add del">
          <ac:chgData name="Luke McNamara" userId="9d0699bb-cfe4-42bf-88c6-d3eec6851dfc" providerId="ADAL" clId="{6A83F3EF-F83E-4D06-B2D7-BBAD2551D483}" dt="2023-04-30T08:55:36.544" v="106" actId="26606"/>
          <ac:spMkLst>
            <pc:docMk/>
            <pc:sldMk cId="1447377669" sldId="257"/>
            <ac:spMk id="17" creationId="{DAAE4CDD-124C-4DCF-9584-B6033B545DD5}"/>
          </ac:spMkLst>
        </pc:spChg>
        <pc:spChg chg="add del">
          <ac:chgData name="Luke McNamara" userId="9d0699bb-cfe4-42bf-88c6-d3eec6851dfc" providerId="ADAL" clId="{6A83F3EF-F83E-4D06-B2D7-BBAD2551D483}" dt="2023-04-30T08:55:36.544" v="106" actId="26606"/>
          <ac:spMkLst>
            <pc:docMk/>
            <pc:sldMk cId="1447377669" sldId="257"/>
            <ac:spMk id="19" creationId="{081E4A58-353D-44AE-B2FC-2A74E2E400F7}"/>
          </ac:spMkLst>
        </pc:spChg>
        <pc:spChg chg="add del">
          <ac:chgData name="Luke McNamara" userId="9d0699bb-cfe4-42bf-88c6-d3eec6851dfc" providerId="ADAL" clId="{6A83F3EF-F83E-4D06-B2D7-BBAD2551D483}" dt="2023-04-30T23:19:08.348" v="951"/>
          <ac:spMkLst>
            <pc:docMk/>
            <pc:sldMk cId="1447377669" sldId="257"/>
            <ac:spMk id="24" creationId="{AC17DE74-01C9-4859-B65A-85CF999E8580}"/>
          </ac:spMkLst>
        </pc:spChg>
        <pc:spChg chg="add del">
          <ac:chgData name="Luke McNamara" userId="9d0699bb-cfe4-42bf-88c6-d3eec6851dfc" providerId="ADAL" clId="{6A83F3EF-F83E-4D06-B2D7-BBAD2551D483}" dt="2023-04-30T23:19:08.348" v="951"/>
          <ac:spMkLst>
            <pc:docMk/>
            <pc:sldMk cId="1447377669" sldId="257"/>
            <ac:spMk id="26" creationId="{068C0432-0E90-4CC1-8CD3-D44A90DF07EF}"/>
          </ac:spMkLst>
        </pc:spChg>
      </pc:sldChg>
      <pc:sldChg chg="addSp delSp modSp mod setBg delDesignElem">
        <pc:chgData name="Luke McNamara" userId="9d0699bb-cfe4-42bf-88c6-d3eec6851dfc" providerId="ADAL" clId="{6A83F3EF-F83E-4D06-B2D7-BBAD2551D483}" dt="2023-04-30T23:19:08.348" v="951"/>
        <pc:sldMkLst>
          <pc:docMk/>
          <pc:sldMk cId="1910124434" sldId="258"/>
        </pc:sldMkLst>
        <pc:spChg chg="mod">
          <ac:chgData name="Luke McNamara" userId="9d0699bb-cfe4-42bf-88c6-d3eec6851dfc" providerId="ADAL" clId="{6A83F3EF-F83E-4D06-B2D7-BBAD2551D483}" dt="2023-04-30T08:55:39.624" v="107" actId="26606"/>
          <ac:spMkLst>
            <pc:docMk/>
            <pc:sldMk cId="1910124434" sldId="258"/>
            <ac:spMk id="2" creationId="{73BAC48A-D8D3-B300-1705-ABC4CB8AE555}"/>
          </ac:spMkLst>
        </pc:spChg>
        <pc:spChg chg="mod">
          <ac:chgData name="Luke McNamara" userId="9d0699bb-cfe4-42bf-88c6-d3eec6851dfc" providerId="ADAL" clId="{6A83F3EF-F83E-4D06-B2D7-BBAD2551D483}" dt="2023-04-30T08:55:48.471" v="109" actId="255"/>
          <ac:spMkLst>
            <pc:docMk/>
            <pc:sldMk cId="1910124434" sldId="258"/>
            <ac:spMk id="3" creationId="{3BDBB970-296C-7452-DFB7-393EEE6D510E}"/>
          </ac:spMkLst>
        </pc:spChg>
        <pc:spChg chg="add del">
          <ac:chgData name="Luke McNamara" userId="9d0699bb-cfe4-42bf-88c6-d3eec6851dfc" providerId="ADAL" clId="{6A83F3EF-F83E-4D06-B2D7-BBAD2551D483}" dt="2023-04-28T05:02:26.320" v="72" actId="26606"/>
          <ac:spMkLst>
            <pc:docMk/>
            <pc:sldMk cId="1910124434" sldId="258"/>
            <ac:spMk id="8" creationId="{100EDD19-6802-4EC3-95CE-CFFAB042CFD6}"/>
          </ac:spMkLst>
        </pc:spChg>
        <pc:spChg chg="add del">
          <ac:chgData name="Luke McNamara" userId="9d0699bb-cfe4-42bf-88c6-d3eec6851dfc" providerId="ADAL" clId="{6A83F3EF-F83E-4D06-B2D7-BBAD2551D483}" dt="2023-04-28T05:02:26.320" v="72" actId="26606"/>
          <ac:spMkLst>
            <pc:docMk/>
            <pc:sldMk cId="1910124434" sldId="258"/>
            <ac:spMk id="10" creationId="{DB17E863-922E-4C26-BD64-E8FD41D28661}"/>
          </ac:spMkLst>
        </pc:spChg>
        <pc:spChg chg="add del">
          <ac:chgData name="Luke McNamara" userId="9d0699bb-cfe4-42bf-88c6-d3eec6851dfc" providerId="ADAL" clId="{6A83F3EF-F83E-4D06-B2D7-BBAD2551D483}" dt="2023-04-30T08:55:39.624" v="107" actId="26606"/>
          <ac:spMkLst>
            <pc:docMk/>
            <pc:sldMk cId="1910124434" sldId="258"/>
            <ac:spMk id="15" creationId="{907EF6B7-1338-4443-8C46-6A318D952DFD}"/>
          </ac:spMkLst>
        </pc:spChg>
        <pc:spChg chg="add del">
          <ac:chgData name="Luke McNamara" userId="9d0699bb-cfe4-42bf-88c6-d3eec6851dfc" providerId="ADAL" clId="{6A83F3EF-F83E-4D06-B2D7-BBAD2551D483}" dt="2023-04-30T08:55:39.624" v="107" actId="26606"/>
          <ac:spMkLst>
            <pc:docMk/>
            <pc:sldMk cId="1910124434" sldId="258"/>
            <ac:spMk id="17" creationId="{DAAE4CDD-124C-4DCF-9584-B6033B545DD5}"/>
          </ac:spMkLst>
        </pc:spChg>
        <pc:spChg chg="add del">
          <ac:chgData name="Luke McNamara" userId="9d0699bb-cfe4-42bf-88c6-d3eec6851dfc" providerId="ADAL" clId="{6A83F3EF-F83E-4D06-B2D7-BBAD2551D483}" dt="2023-04-30T08:55:39.624" v="107" actId="26606"/>
          <ac:spMkLst>
            <pc:docMk/>
            <pc:sldMk cId="1910124434" sldId="258"/>
            <ac:spMk id="19" creationId="{081E4A58-353D-44AE-B2FC-2A74E2E400F7}"/>
          </ac:spMkLst>
        </pc:spChg>
        <pc:spChg chg="add del">
          <ac:chgData name="Luke McNamara" userId="9d0699bb-cfe4-42bf-88c6-d3eec6851dfc" providerId="ADAL" clId="{6A83F3EF-F83E-4D06-B2D7-BBAD2551D483}" dt="2023-04-30T23:19:08.348" v="951"/>
          <ac:spMkLst>
            <pc:docMk/>
            <pc:sldMk cId="1910124434" sldId="258"/>
            <ac:spMk id="24" creationId="{AC17DE74-01C9-4859-B65A-85CF999E8580}"/>
          </ac:spMkLst>
        </pc:spChg>
        <pc:spChg chg="add del">
          <ac:chgData name="Luke McNamara" userId="9d0699bb-cfe4-42bf-88c6-d3eec6851dfc" providerId="ADAL" clId="{6A83F3EF-F83E-4D06-B2D7-BBAD2551D483}" dt="2023-04-30T23:19:08.348" v="951"/>
          <ac:spMkLst>
            <pc:docMk/>
            <pc:sldMk cId="1910124434" sldId="258"/>
            <ac:spMk id="26" creationId="{068C0432-0E90-4CC1-8CD3-D44A90DF07EF}"/>
          </ac:spMkLst>
        </pc:spChg>
      </pc:sldChg>
      <pc:sldChg chg="addSp delSp modSp mod setBg delDesignElem">
        <pc:chgData name="Luke McNamara" userId="9d0699bb-cfe4-42bf-88c6-d3eec6851dfc" providerId="ADAL" clId="{6A83F3EF-F83E-4D06-B2D7-BBAD2551D483}" dt="2023-04-30T23:30:20.726" v="1133" actId="14100"/>
        <pc:sldMkLst>
          <pc:docMk/>
          <pc:sldMk cId="199117759" sldId="259"/>
        </pc:sldMkLst>
        <pc:spChg chg="mod">
          <ac:chgData name="Luke McNamara" userId="9d0699bb-cfe4-42bf-88c6-d3eec6851dfc" providerId="ADAL" clId="{6A83F3EF-F83E-4D06-B2D7-BBAD2551D483}" dt="2023-04-30T23:29:49.916" v="1128" actId="1076"/>
          <ac:spMkLst>
            <pc:docMk/>
            <pc:sldMk cId="199117759" sldId="259"/>
            <ac:spMk id="2" creationId="{A7D8AAFE-39A2-60CD-AFFE-E99294623CE9}"/>
          </ac:spMkLst>
        </pc:spChg>
        <pc:spChg chg="mod">
          <ac:chgData name="Luke McNamara" userId="9d0699bb-cfe4-42bf-88c6-d3eec6851dfc" providerId="ADAL" clId="{6A83F3EF-F83E-4D06-B2D7-BBAD2551D483}" dt="2023-04-30T09:13:15.077" v="483" actId="26606"/>
          <ac:spMkLst>
            <pc:docMk/>
            <pc:sldMk cId="199117759" sldId="259"/>
            <ac:spMk id="3" creationId="{7E2B33D9-AB65-DD58-E1D9-7EBEAD605886}"/>
          </ac:spMkLst>
        </pc:spChg>
        <pc:spChg chg="add del">
          <ac:chgData name="Luke McNamara" userId="9d0699bb-cfe4-42bf-88c6-d3eec6851dfc" providerId="ADAL" clId="{6A83F3EF-F83E-4D06-B2D7-BBAD2551D483}" dt="2023-04-30T09:13:15.077" v="483" actId="26606"/>
          <ac:spMkLst>
            <pc:docMk/>
            <pc:sldMk cId="199117759" sldId="259"/>
            <ac:spMk id="10" creationId="{B87C619C-EBAB-488E-96B9-153AA4C9B440}"/>
          </ac:spMkLst>
        </pc:spChg>
        <pc:spChg chg="add del">
          <ac:chgData name="Luke McNamara" userId="9d0699bb-cfe4-42bf-88c6-d3eec6851dfc" providerId="ADAL" clId="{6A83F3EF-F83E-4D06-B2D7-BBAD2551D483}" dt="2023-04-30T09:13:15.077" v="483" actId="26606"/>
          <ac:spMkLst>
            <pc:docMk/>
            <pc:sldMk cId="199117759" sldId="259"/>
            <ac:spMk id="12" creationId="{130DA1C1-36FD-41D8-9826-EE797BF39BAB}"/>
          </ac:spMkLst>
        </pc:spChg>
        <pc:spChg chg="add del">
          <ac:chgData name="Luke McNamara" userId="9d0699bb-cfe4-42bf-88c6-d3eec6851dfc" providerId="ADAL" clId="{6A83F3EF-F83E-4D06-B2D7-BBAD2551D483}" dt="2023-04-30T09:13:15.077" v="483" actId="26606"/>
          <ac:spMkLst>
            <pc:docMk/>
            <pc:sldMk cId="199117759" sldId="259"/>
            <ac:spMk id="14" creationId="{35BC54F7-1315-4D6C-9420-A5BF0CDDBC04}"/>
          </ac:spMkLst>
        </pc:spChg>
        <pc:spChg chg="add del">
          <ac:chgData name="Luke McNamara" userId="9d0699bb-cfe4-42bf-88c6-d3eec6851dfc" providerId="ADAL" clId="{6A83F3EF-F83E-4D06-B2D7-BBAD2551D483}" dt="2023-04-30T23:19:08.348" v="951"/>
          <ac:spMkLst>
            <pc:docMk/>
            <pc:sldMk cId="199117759" sldId="259"/>
            <ac:spMk id="19" creationId="{1C4FDBE2-32F7-4AC4-A40C-C51C65B1D474}"/>
          </ac:spMkLst>
        </pc:spChg>
        <pc:spChg chg="add del">
          <ac:chgData name="Luke McNamara" userId="9d0699bb-cfe4-42bf-88c6-d3eec6851dfc" providerId="ADAL" clId="{6A83F3EF-F83E-4D06-B2D7-BBAD2551D483}" dt="2023-04-30T23:19:08.348" v="951"/>
          <ac:spMkLst>
            <pc:docMk/>
            <pc:sldMk cId="199117759" sldId="259"/>
            <ac:spMk id="21" creationId="{E2B33195-5BCA-4BB7-A82D-6739522687DD}"/>
          </ac:spMkLst>
        </pc:spChg>
        <pc:spChg chg="add del">
          <ac:chgData name="Luke McNamara" userId="9d0699bb-cfe4-42bf-88c6-d3eec6851dfc" providerId="ADAL" clId="{6A83F3EF-F83E-4D06-B2D7-BBAD2551D483}" dt="2023-04-30T23:19:08.348" v="951"/>
          <ac:spMkLst>
            <pc:docMk/>
            <pc:sldMk cId="199117759" sldId="259"/>
            <ac:spMk id="23" creationId="{CF8AD9F3-9AF6-494F-83A3-2F677563935C}"/>
          </ac:spMkLst>
        </pc:spChg>
        <pc:spChg chg="add del">
          <ac:chgData name="Luke McNamara" userId="9d0699bb-cfe4-42bf-88c6-d3eec6851dfc" providerId="ADAL" clId="{6A83F3EF-F83E-4D06-B2D7-BBAD2551D483}" dt="2023-04-30T23:19:08.348" v="951"/>
          <ac:spMkLst>
            <pc:docMk/>
            <pc:sldMk cId="199117759" sldId="259"/>
            <ac:spMk id="25" creationId="{11156773-3FB3-46D9-9F87-821287404830}"/>
          </ac:spMkLst>
        </pc:spChg>
        <pc:spChg chg="add del">
          <ac:chgData name="Luke McNamara" userId="9d0699bb-cfe4-42bf-88c6-d3eec6851dfc" providerId="ADAL" clId="{6A83F3EF-F83E-4D06-B2D7-BBAD2551D483}" dt="2023-04-30T23:19:08.348" v="951"/>
          <ac:spMkLst>
            <pc:docMk/>
            <pc:sldMk cId="199117759" sldId="259"/>
            <ac:spMk id="27" creationId="{E8EA24D0-C854-4AA8-B8FD-D252660D8840}"/>
          </ac:spMkLst>
        </pc:spChg>
        <pc:picChg chg="mod ord">
          <ac:chgData name="Luke McNamara" userId="9d0699bb-cfe4-42bf-88c6-d3eec6851dfc" providerId="ADAL" clId="{6A83F3EF-F83E-4D06-B2D7-BBAD2551D483}" dt="2023-04-30T23:30:08.846" v="1129" actId="14100"/>
          <ac:picMkLst>
            <pc:docMk/>
            <pc:sldMk cId="199117759" sldId="259"/>
            <ac:picMk id="4" creationId="{6FB3132D-47FB-F4B2-60E9-E1FF6C22C2EC}"/>
          </ac:picMkLst>
        </pc:picChg>
        <pc:picChg chg="mod">
          <ac:chgData name="Luke McNamara" userId="9d0699bb-cfe4-42bf-88c6-d3eec6851dfc" providerId="ADAL" clId="{6A83F3EF-F83E-4D06-B2D7-BBAD2551D483}" dt="2023-04-30T23:30:20.726" v="1133" actId="14100"/>
          <ac:picMkLst>
            <pc:docMk/>
            <pc:sldMk cId="199117759" sldId="259"/>
            <ac:picMk id="5" creationId="{19947B81-A688-4C9F-DE18-E5C3F64FE9ED}"/>
          </ac:picMkLst>
        </pc:picChg>
      </pc:sldChg>
      <pc:sldChg chg="addSp delSp modSp mod setBg delDesignElem">
        <pc:chgData name="Luke McNamara" userId="9d0699bb-cfe4-42bf-88c6-d3eec6851dfc" providerId="ADAL" clId="{6A83F3EF-F83E-4D06-B2D7-BBAD2551D483}" dt="2023-04-30T23:19:08.348" v="951"/>
        <pc:sldMkLst>
          <pc:docMk/>
          <pc:sldMk cId="3004460901" sldId="260"/>
        </pc:sldMkLst>
        <pc:spChg chg="mod">
          <ac:chgData name="Luke McNamara" userId="9d0699bb-cfe4-42bf-88c6-d3eec6851dfc" providerId="ADAL" clId="{6A83F3EF-F83E-4D06-B2D7-BBAD2551D483}" dt="2023-04-30T08:56:08.130" v="113" actId="26606"/>
          <ac:spMkLst>
            <pc:docMk/>
            <pc:sldMk cId="3004460901" sldId="260"/>
            <ac:spMk id="2" creationId="{4D87425D-A561-2892-29A5-C3460EA2167E}"/>
          </ac:spMkLst>
        </pc:spChg>
        <pc:spChg chg="mod">
          <ac:chgData name="Luke McNamara" userId="9d0699bb-cfe4-42bf-88c6-d3eec6851dfc" providerId="ADAL" clId="{6A83F3EF-F83E-4D06-B2D7-BBAD2551D483}" dt="2023-04-30T08:56:54.837" v="129" actId="255"/>
          <ac:spMkLst>
            <pc:docMk/>
            <pc:sldMk cId="3004460901" sldId="260"/>
            <ac:spMk id="3" creationId="{A657F8AD-348B-6417-4DB2-D0391FE6EFF1}"/>
          </ac:spMkLst>
        </pc:spChg>
        <pc:spChg chg="add del">
          <ac:chgData name="Luke McNamara" userId="9d0699bb-cfe4-42bf-88c6-d3eec6851dfc" providerId="ADAL" clId="{6A83F3EF-F83E-4D06-B2D7-BBAD2551D483}" dt="2023-04-28T05:02:30.187" v="73" actId="26606"/>
          <ac:spMkLst>
            <pc:docMk/>
            <pc:sldMk cId="3004460901" sldId="260"/>
            <ac:spMk id="8" creationId="{100EDD19-6802-4EC3-95CE-CFFAB042CFD6}"/>
          </ac:spMkLst>
        </pc:spChg>
        <pc:spChg chg="add del">
          <ac:chgData name="Luke McNamara" userId="9d0699bb-cfe4-42bf-88c6-d3eec6851dfc" providerId="ADAL" clId="{6A83F3EF-F83E-4D06-B2D7-BBAD2551D483}" dt="2023-04-28T05:02:30.187" v="73" actId="26606"/>
          <ac:spMkLst>
            <pc:docMk/>
            <pc:sldMk cId="3004460901" sldId="260"/>
            <ac:spMk id="10" creationId="{DB17E863-922E-4C26-BD64-E8FD41D28661}"/>
          </ac:spMkLst>
        </pc:spChg>
        <pc:spChg chg="add del">
          <ac:chgData name="Luke McNamara" userId="9d0699bb-cfe4-42bf-88c6-d3eec6851dfc" providerId="ADAL" clId="{6A83F3EF-F83E-4D06-B2D7-BBAD2551D483}" dt="2023-04-30T08:56:08.130" v="113" actId="26606"/>
          <ac:spMkLst>
            <pc:docMk/>
            <pc:sldMk cId="3004460901" sldId="260"/>
            <ac:spMk id="15" creationId="{907EF6B7-1338-4443-8C46-6A318D952DFD}"/>
          </ac:spMkLst>
        </pc:spChg>
        <pc:spChg chg="add del">
          <ac:chgData name="Luke McNamara" userId="9d0699bb-cfe4-42bf-88c6-d3eec6851dfc" providerId="ADAL" clId="{6A83F3EF-F83E-4D06-B2D7-BBAD2551D483}" dt="2023-04-30T08:56:08.130" v="113" actId="26606"/>
          <ac:spMkLst>
            <pc:docMk/>
            <pc:sldMk cId="3004460901" sldId="260"/>
            <ac:spMk id="17" creationId="{DAAE4CDD-124C-4DCF-9584-B6033B545DD5}"/>
          </ac:spMkLst>
        </pc:spChg>
        <pc:spChg chg="add del">
          <ac:chgData name="Luke McNamara" userId="9d0699bb-cfe4-42bf-88c6-d3eec6851dfc" providerId="ADAL" clId="{6A83F3EF-F83E-4D06-B2D7-BBAD2551D483}" dt="2023-04-30T08:56:08.130" v="113" actId="26606"/>
          <ac:spMkLst>
            <pc:docMk/>
            <pc:sldMk cId="3004460901" sldId="260"/>
            <ac:spMk id="19" creationId="{081E4A58-353D-44AE-B2FC-2A74E2E400F7}"/>
          </ac:spMkLst>
        </pc:spChg>
        <pc:spChg chg="add del">
          <ac:chgData name="Luke McNamara" userId="9d0699bb-cfe4-42bf-88c6-d3eec6851dfc" providerId="ADAL" clId="{6A83F3EF-F83E-4D06-B2D7-BBAD2551D483}" dt="2023-04-30T23:19:08.348" v="951"/>
          <ac:spMkLst>
            <pc:docMk/>
            <pc:sldMk cId="3004460901" sldId="260"/>
            <ac:spMk id="24" creationId="{AC17DE74-01C9-4859-B65A-85CF999E8580}"/>
          </ac:spMkLst>
        </pc:spChg>
        <pc:spChg chg="add del">
          <ac:chgData name="Luke McNamara" userId="9d0699bb-cfe4-42bf-88c6-d3eec6851dfc" providerId="ADAL" clId="{6A83F3EF-F83E-4D06-B2D7-BBAD2551D483}" dt="2023-04-30T23:19:08.348" v="951"/>
          <ac:spMkLst>
            <pc:docMk/>
            <pc:sldMk cId="3004460901" sldId="260"/>
            <ac:spMk id="26" creationId="{068C0432-0E90-4CC1-8CD3-D44A90DF07EF}"/>
          </ac:spMkLst>
        </pc:spChg>
      </pc:sldChg>
      <pc:sldChg chg="addSp delSp modSp mod setBg delDesignElem">
        <pc:chgData name="Luke McNamara" userId="9d0699bb-cfe4-42bf-88c6-d3eec6851dfc" providerId="ADAL" clId="{6A83F3EF-F83E-4D06-B2D7-BBAD2551D483}" dt="2023-04-30T23:19:08.348" v="951"/>
        <pc:sldMkLst>
          <pc:docMk/>
          <pc:sldMk cId="944710891" sldId="261"/>
        </pc:sldMkLst>
        <pc:spChg chg="mod">
          <ac:chgData name="Luke McNamara" userId="9d0699bb-cfe4-42bf-88c6-d3eec6851dfc" providerId="ADAL" clId="{6A83F3EF-F83E-4D06-B2D7-BBAD2551D483}" dt="2023-04-30T08:56:58.604" v="130" actId="26606"/>
          <ac:spMkLst>
            <pc:docMk/>
            <pc:sldMk cId="944710891" sldId="261"/>
            <ac:spMk id="2" creationId="{03B40FEB-6471-37F5-286B-A4AEF16BE38B}"/>
          </ac:spMkLst>
        </pc:spChg>
        <pc:spChg chg="mod">
          <ac:chgData name="Luke McNamara" userId="9d0699bb-cfe4-42bf-88c6-d3eec6851dfc" providerId="ADAL" clId="{6A83F3EF-F83E-4D06-B2D7-BBAD2551D483}" dt="2023-04-30T08:57:14.554" v="134" actId="255"/>
          <ac:spMkLst>
            <pc:docMk/>
            <pc:sldMk cId="944710891" sldId="261"/>
            <ac:spMk id="3" creationId="{7514580E-3D55-5E09-1A30-0B0D62663A8D}"/>
          </ac:spMkLst>
        </pc:spChg>
        <pc:spChg chg="add del">
          <ac:chgData name="Luke McNamara" userId="9d0699bb-cfe4-42bf-88c6-d3eec6851dfc" providerId="ADAL" clId="{6A83F3EF-F83E-4D06-B2D7-BBAD2551D483}" dt="2023-04-28T05:02:53.345" v="76" actId="26606"/>
          <ac:spMkLst>
            <pc:docMk/>
            <pc:sldMk cId="944710891" sldId="261"/>
            <ac:spMk id="8" creationId="{100EDD19-6802-4EC3-95CE-CFFAB042CFD6}"/>
          </ac:spMkLst>
        </pc:spChg>
        <pc:spChg chg="add del">
          <ac:chgData name="Luke McNamara" userId="9d0699bb-cfe4-42bf-88c6-d3eec6851dfc" providerId="ADAL" clId="{6A83F3EF-F83E-4D06-B2D7-BBAD2551D483}" dt="2023-04-28T05:02:53.345" v="76" actId="26606"/>
          <ac:spMkLst>
            <pc:docMk/>
            <pc:sldMk cId="944710891" sldId="261"/>
            <ac:spMk id="10" creationId="{DB17E863-922E-4C26-BD64-E8FD41D28661}"/>
          </ac:spMkLst>
        </pc:spChg>
        <pc:spChg chg="add del">
          <ac:chgData name="Luke McNamara" userId="9d0699bb-cfe4-42bf-88c6-d3eec6851dfc" providerId="ADAL" clId="{6A83F3EF-F83E-4D06-B2D7-BBAD2551D483}" dt="2023-04-30T08:56:58.604" v="130" actId="26606"/>
          <ac:spMkLst>
            <pc:docMk/>
            <pc:sldMk cId="944710891" sldId="261"/>
            <ac:spMk id="15" creationId="{907EF6B7-1338-4443-8C46-6A318D952DFD}"/>
          </ac:spMkLst>
        </pc:spChg>
        <pc:spChg chg="add del">
          <ac:chgData name="Luke McNamara" userId="9d0699bb-cfe4-42bf-88c6-d3eec6851dfc" providerId="ADAL" clId="{6A83F3EF-F83E-4D06-B2D7-BBAD2551D483}" dt="2023-04-30T08:56:58.604" v="130" actId="26606"/>
          <ac:spMkLst>
            <pc:docMk/>
            <pc:sldMk cId="944710891" sldId="261"/>
            <ac:spMk id="17" creationId="{DAAE4CDD-124C-4DCF-9584-B6033B545DD5}"/>
          </ac:spMkLst>
        </pc:spChg>
        <pc:spChg chg="add del">
          <ac:chgData name="Luke McNamara" userId="9d0699bb-cfe4-42bf-88c6-d3eec6851dfc" providerId="ADAL" clId="{6A83F3EF-F83E-4D06-B2D7-BBAD2551D483}" dt="2023-04-30T08:56:58.604" v="130" actId="26606"/>
          <ac:spMkLst>
            <pc:docMk/>
            <pc:sldMk cId="944710891" sldId="261"/>
            <ac:spMk id="19" creationId="{081E4A58-353D-44AE-B2FC-2A74E2E400F7}"/>
          </ac:spMkLst>
        </pc:spChg>
        <pc:spChg chg="add del">
          <ac:chgData name="Luke McNamara" userId="9d0699bb-cfe4-42bf-88c6-d3eec6851dfc" providerId="ADAL" clId="{6A83F3EF-F83E-4D06-B2D7-BBAD2551D483}" dt="2023-04-30T23:19:08.348" v="951"/>
          <ac:spMkLst>
            <pc:docMk/>
            <pc:sldMk cId="944710891" sldId="261"/>
            <ac:spMk id="24" creationId="{AC17DE74-01C9-4859-B65A-85CF999E8580}"/>
          </ac:spMkLst>
        </pc:spChg>
        <pc:spChg chg="add del">
          <ac:chgData name="Luke McNamara" userId="9d0699bb-cfe4-42bf-88c6-d3eec6851dfc" providerId="ADAL" clId="{6A83F3EF-F83E-4D06-B2D7-BBAD2551D483}" dt="2023-04-30T23:19:08.348" v="951"/>
          <ac:spMkLst>
            <pc:docMk/>
            <pc:sldMk cId="944710891" sldId="261"/>
            <ac:spMk id="26" creationId="{068C0432-0E90-4CC1-8CD3-D44A90DF07EF}"/>
          </ac:spMkLst>
        </pc:spChg>
      </pc:sldChg>
      <pc:sldChg chg="addSp delSp modSp del mod setBg">
        <pc:chgData name="Luke McNamara" userId="9d0699bb-cfe4-42bf-88c6-d3eec6851dfc" providerId="ADAL" clId="{6A83F3EF-F83E-4D06-B2D7-BBAD2551D483}" dt="2023-04-30T09:10:17.089" v="424" actId="47"/>
        <pc:sldMkLst>
          <pc:docMk/>
          <pc:sldMk cId="595092373" sldId="262"/>
        </pc:sldMkLst>
        <pc:spChg chg="mod">
          <ac:chgData name="Luke McNamara" userId="9d0699bb-cfe4-42bf-88c6-d3eec6851dfc" providerId="ADAL" clId="{6A83F3EF-F83E-4D06-B2D7-BBAD2551D483}" dt="2023-04-30T09:08:34.204" v="305" actId="20577"/>
          <ac:spMkLst>
            <pc:docMk/>
            <pc:sldMk cId="595092373" sldId="262"/>
            <ac:spMk id="2" creationId="{2E79C9B8-58FF-8801-F031-7CF6B985E03D}"/>
          </ac:spMkLst>
        </pc:spChg>
        <pc:spChg chg="mod">
          <ac:chgData name="Luke McNamara" userId="9d0699bb-cfe4-42bf-88c6-d3eec6851dfc" providerId="ADAL" clId="{6A83F3EF-F83E-4D06-B2D7-BBAD2551D483}" dt="2023-04-30T09:06:47.663" v="250" actId="26606"/>
          <ac:spMkLst>
            <pc:docMk/>
            <pc:sldMk cId="595092373" sldId="262"/>
            <ac:spMk id="3" creationId="{C6EE5B3F-7D70-9D11-53AC-305C335A34CD}"/>
          </ac:spMkLst>
        </pc:spChg>
        <pc:spChg chg="add">
          <ac:chgData name="Luke McNamara" userId="9d0699bb-cfe4-42bf-88c6-d3eec6851dfc" providerId="ADAL" clId="{6A83F3EF-F83E-4D06-B2D7-BBAD2551D483}" dt="2023-04-30T09:06:47.663" v="250" actId="26606"/>
          <ac:spMkLst>
            <pc:docMk/>
            <pc:sldMk cId="595092373" sldId="262"/>
            <ac:spMk id="5" creationId="{1BB867FF-FC45-48F7-8104-F89BE54909F1}"/>
          </ac:spMkLst>
        </pc:spChg>
        <pc:spChg chg="add">
          <ac:chgData name="Luke McNamara" userId="9d0699bb-cfe4-42bf-88c6-d3eec6851dfc" providerId="ADAL" clId="{6A83F3EF-F83E-4D06-B2D7-BBAD2551D483}" dt="2023-04-30T09:06:47.663" v="250" actId="26606"/>
          <ac:spMkLst>
            <pc:docMk/>
            <pc:sldMk cId="595092373" sldId="262"/>
            <ac:spMk id="6" creationId="{8BB56887-D0D5-4F0C-9E19-7247EB83C8B7}"/>
          </ac:spMkLst>
        </pc:spChg>
        <pc:spChg chg="add del">
          <ac:chgData name="Luke McNamara" userId="9d0699bb-cfe4-42bf-88c6-d3eec6851dfc" providerId="ADAL" clId="{6A83F3EF-F83E-4D06-B2D7-BBAD2551D483}" dt="2023-04-28T04:52:29.793" v="32" actId="26606"/>
          <ac:spMkLst>
            <pc:docMk/>
            <pc:sldMk cId="595092373" sldId="262"/>
            <ac:spMk id="8" creationId="{7C32DF3D-3F59-481D-A237-77C31AD492C1}"/>
          </ac:spMkLst>
        </pc:spChg>
        <pc:spChg chg="add del">
          <ac:chgData name="Luke McNamara" userId="9d0699bb-cfe4-42bf-88c6-d3eec6851dfc" providerId="ADAL" clId="{6A83F3EF-F83E-4D06-B2D7-BBAD2551D483}" dt="2023-04-28T04:52:29.793" v="32" actId="26606"/>
          <ac:spMkLst>
            <pc:docMk/>
            <pc:sldMk cId="595092373" sldId="262"/>
            <ac:spMk id="10" creationId="{32F02326-30C4-4095-988F-932A425AE2DA}"/>
          </ac:spMkLst>
        </pc:spChg>
        <pc:spChg chg="add">
          <ac:chgData name="Luke McNamara" userId="9d0699bb-cfe4-42bf-88c6-d3eec6851dfc" providerId="ADAL" clId="{6A83F3EF-F83E-4D06-B2D7-BBAD2551D483}" dt="2023-04-30T09:06:47.663" v="250" actId="26606"/>
          <ac:spMkLst>
            <pc:docMk/>
            <pc:sldMk cId="595092373" sldId="262"/>
            <ac:spMk id="12" creationId="{081E4A58-353D-44AE-B2FC-2A74E2E400F7}"/>
          </ac:spMkLst>
        </pc:spChg>
      </pc:sldChg>
      <pc:sldChg chg="addSp delSp modSp mod setBg delDesignElem">
        <pc:chgData name="Luke McNamara" userId="9d0699bb-cfe4-42bf-88c6-d3eec6851dfc" providerId="ADAL" clId="{6A83F3EF-F83E-4D06-B2D7-BBAD2551D483}" dt="2023-04-30T23:19:08.348" v="951"/>
        <pc:sldMkLst>
          <pc:docMk/>
          <pc:sldMk cId="679438509" sldId="264"/>
        </pc:sldMkLst>
        <pc:spChg chg="mod">
          <ac:chgData name="Luke McNamara" userId="9d0699bb-cfe4-42bf-88c6-d3eec6851dfc" providerId="ADAL" clId="{6A83F3EF-F83E-4D06-B2D7-BBAD2551D483}" dt="2023-04-30T09:01:25.763" v="194" actId="26606"/>
          <ac:spMkLst>
            <pc:docMk/>
            <pc:sldMk cId="679438509" sldId="264"/>
            <ac:spMk id="2" creationId="{6D83C9FD-3AD7-4E61-4EBC-F286A66034F9}"/>
          </ac:spMkLst>
        </pc:spChg>
        <pc:spChg chg="mod">
          <ac:chgData name="Luke McNamara" userId="9d0699bb-cfe4-42bf-88c6-d3eec6851dfc" providerId="ADAL" clId="{6A83F3EF-F83E-4D06-B2D7-BBAD2551D483}" dt="2023-04-30T09:01:33.578" v="195" actId="255"/>
          <ac:spMkLst>
            <pc:docMk/>
            <pc:sldMk cId="679438509" sldId="264"/>
            <ac:spMk id="3" creationId="{CFF26D33-50D0-6DD7-2000-55C3D9A9C490}"/>
          </ac:spMkLst>
        </pc:spChg>
        <pc:spChg chg="add del">
          <ac:chgData name="Luke McNamara" userId="9d0699bb-cfe4-42bf-88c6-d3eec6851dfc" providerId="ADAL" clId="{6A83F3EF-F83E-4D06-B2D7-BBAD2551D483}" dt="2023-04-28T04:57:00.722" v="69" actId="26606"/>
          <ac:spMkLst>
            <pc:docMk/>
            <pc:sldMk cId="679438509" sldId="264"/>
            <ac:spMk id="8" creationId="{100EDD19-6802-4EC3-95CE-CFFAB042CFD6}"/>
          </ac:spMkLst>
        </pc:spChg>
        <pc:spChg chg="add del">
          <ac:chgData name="Luke McNamara" userId="9d0699bb-cfe4-42bf-88c6-d3eec6851dfc" providerId="ADAL" clId="{6A83F3EF-F83E-4D06-B2D7-BBAD2551D483}" dt="2023-04-28T04:53:22.742" v="45" actId="26606"/>
          <ac:spMkLst>
            <pc:docMk/>
            <pc:sldMk cId="679438509" sldId="264"/>
            <ac:spMk id="9" creationId="{2C61293E-6EBE-43EF-A52C-9BEBFD7679D4}"/>
          </ac:spMkLst>
        </pc:spChg>
        <pc:spChg chg="add del">
          <ac:chgData name="Luke McNamara" userId="9d0699bb-cfe4-42bf-88c6-d3eec6851dfc" providerId="ADAL" clId="{6A83F3EF-F83E-4D06-B2D7-BBAD2551D483}" dt="2023-04-28T04:57:00.722" v="69" actId="26606"/>
          <ac:spMkLst>
            <pc:docMk/>
            <pc:sldMk cId="679438509" sldId="264"/>
            <ac:spMk id="10" creationId="{DB17E863-922E-4C26-BD64-E8FD41D28661}"/>
          </ac:spMkLst>
        </pc:spChg>
        <pc:spChg chg="add del">
          <ac:chgData name="Luke McNamara" userId="9d0699bb-cfe4-42bf-88c6-d3eec6851dfc" providerId="ADAL" clId="{6A83F3EF-F83E-4D06-B2D7-BBAD2551D483}" dt="2023-04-28T04:53:22.742" v="45" actId="26606"/>
          <ac:spMkLst>
            <pc:docMk/>
            <pc:sldMk cId="679438509" sldId="264"/>
            <ac:spMk id="11" creationId="{21540236-BFD5-4A9D-8840-4703E7F76825}"/>
          </ac:spMkLst>
        </pc:spChg>
        <pc:spChg chg="add del">
          <ac:chgData name="Luke McNamara" userId="9d0699bb-cfe4-42bf-88c6-d3eec6851dfc" providerId="ADAL" clId="{6A83F3EF-F83E-4D06-B2D7-BBAD2551D483}" dt="2023-04-28T05:16:31.621" v="95" actId="26606"/>
          <ac:spMkLst>
            <pc:docMk/>
            <pc:sldMk cId="679438509" sldId="264"/>
            <ac:spMk id="15" creationId="{907EF6B7-1338-4443-8C46-6A318D952DFD}"/>
          </ac:spMkLst>
        </pc:spChg>
        <pc:spChg chg="add del">
          <ac:chgData name="Luke McNamara" userId="9d0699bb-cfe4-42bf-88c6-d3eec6851dfc" providerId="ADAL" clId="{6A83F3EF-F83E-4D06-B2D7-BBAD2551D483}" dt="2023-04-28T05:16:31.621" v="95" actId="26606"/>
          <ac:spMkLst>
            <pc:docMk/>
            <pc:sldMk cId="679438509" sldId="264"/>
            <ac:spMk id="17" creationId="{DAAE4CDD-124C-4DCF-9584-B6033B545DD5}"/>
          </ac:spMkLst>
        </pc:spChg>
        <pc:spChg chg="add del">
          <ac:chgData name="Luke McNamara" userId="9d0699bb-cfe4-42bf-88c6-d3eec6851dfc" providerId="ADAL" clId="{6A83F3EF-F83E-4D06-B2D7-BBAD2551D483}" dt="2023-04-28T05:16:31.621" v="95" actId="26606"/>
          <ac:spMkLst>
            <pc:docMk/>
            <pc:sldMk cId="679438509" sldId="264"/>
            <ac:spMk id="19" creationId="{081E4A58-353D-44AE-B2FC-2A74E2E400F7}"/>
          </ac:spMkLst>
        </pc:spChg>
        <pc:spChg chg="add del">
          <ac:chgData name="Luke McNamara" userId="9d0699bb-cfe4-42bf-88c6-d3eec6851dfc" providerId="ADAL" clId="{6A83F3EF-F83E-4D06-B2D7-BBAD2551D483}" dt="2023-04-30T08:54:19.446" v="96" actId="26606"/>
          <ac:spMkLst>
            <pc:docMk/>
            <pc:sldMk cId="679438509" sldId="264"/>
            <ac:spMk id="24" creationId="{907EF6B7-1338-4443-8C46-6A318D952DFD}"/>
          </ac:spMkLst>
        </pc:spChg>
        <pc:spChg chg="add del">
          <ac:chgData name="Luke McNamara" userId="9d0699bb-cfe4-42bf-88c6-d3eec6851dfc" providerId="ADAL" clId="{6A83F3EF-F83E-4D06-B2D7-BBAD2551D483}" dt="2023-04-30T08:54:19.446" v="96" actId="26606"/>
          <ac:spMkLst>
            <pc:docMk/>
            <pc:sldMk cId="679438509" sldId="264"/>
            <ac:spMk id="26" creationId="{DAAE4CDD-124C-4DCF-9584-B6033B545DD5}"/>
          </ac:spMkLst>
        </pc:spChg>
        <pc:spChg chg="add del">
          <ac:chgData name="Luke McNamara" userId="9d0699bb-cfe4-42bf-88c6-d3eec6851dfc" providerId="ADAL" clId="{6A83F3EF-F83E-4D06-B2D7-BBAD2551D483}" dt="2023-04-30T08:54:19.446" v="96" actId="26606"/>
          <ac:spMkLst>
            <pc:docMk/>
            <pc:sldMk cId="679438509" sldId="264"/>
            <ac:spMk id="28" creationId="{081E4A58-353D-44AE-B2FC-2A74E2E400F7}"/>
          </ac:spMkLst>
        </pc:spChg>
        <pc:spChg chg="add del">
          <ac:chgData name="Luke McNamara" userId="9d0699bb-cfe4-42bf-88c6-d3eec6851dfc" providerId="ADAL" clId="{6A83F3EF-F83E-4D06-B2D7-BBAD2551D483}" dt="2023-04-30T09:01:25.763" v="194" actId="26606"/>
          <ac:spMkLst>
            <pc:docMk/>
            <pc:sldMk cId="679438509" sldId="264"/>
            <ac:spMk id="33" creationId="{1BB867FF-FC45-48F7-8104-F89BE54909F1}"/>
          </ac:spMkLst>
        </pc:spChg>
        <pc:spChg chg="add del">
          <ac:chgData name="Luke McNamara" userId="9d0699bb-cfe4-42bf-88c6-d3eec6851dfc" providerId="ADAL" clId="{6A83F3EF-F83E-4D06-B2D7-BBAD2551D483}" dt="2023-04-30T09:01:25.763" v="194" actId="26606"/>
          <ac:spMkLst>
            <pc:docMk/>
            <pc:sldMk cId="679438509" sldId="264"/>
            <ac:spMk id="35" creationId="{8BB56887-D0D5-4F0C-9E19-7247EB83C8B7}"/>
          </ac:spMkLst>
        </pc:spChg>
        <pc:spChg chg="add del">
          <ac:chgData name="Luke McNamara" userId="9d0699bb-cfe4-42bf-88c6-d3eec6851dfc" providerId="ADAL" clId="{6A83F3EF-F83E-4D06-B2D7-BBAD2551D483}" dt="2023-04-30T09:01:25.763" v="194" actId="26606"/>
          <ac:spMkLst>
            <pc:docMk/>
            <pc:sldMk cId="679438509" sldId="264"/>
            <ac:spMk id="37" creationId="{081E4A58-353D-44AE-B2FC-2A74E2E400F7}"/>
          </ac:spMkLst>
        </pc:spChg>
        <pc:spChg chg="add del">
          <ac:chgData name="Luke McNamara" userId="9d0699bb-cfe4-42bf-88c6-d3eec6851dfc" providerId="ADAL" clId="{6A83F3EF-F83E-4D06-B2D7-BBAD2551D483}" dt="2023-04-30T23:19:08.348" v="951"/>
          <ac:spMkLst>
            <pc:docMk/>
            <pc:sldMk cId="679438509" sldId="264"/>
            <ac:spMk id="42" creationId="{907EF6B7-1338-4443-8C46-6A318D952DFD}"/>
          </ac:spMkLst>
        </pc:spChg>
        <pc:spChg chg="add del">
          <ac:chgData name="Luke McNamara" userId="9d0699bb-cfe4-42bf-88c6-d3eec6851dfc" providerId="ADAL" clId="{6A83F3EF-F83E-4D06-B2D7-BBAD2551D483}" dt="2023-04-30T23:19:08.348" v="951"/>
          <ac:spMkLst>
            <pc:docMk/>
            <pc:sldMk cId="679438509" sldId="264"/>
            <ac:spMk id="44" creationId="{DAAE4CDD-124C-4DCF-9584-B6033B545DD5}"/>
          </ac:spMkLst>
        </pc:spChg>
        <pc:spChg chg="add del">
          <ac:chgData name="Luke McNamara" userId="9d0699bb-cfe4-42bf-88c6-d3eec6851dfc" providerId="ADAL" clId="{6A83F3EF-F83E-4D06-B2D7-BBAD2551D483}" dt="2023-04-30T23:19:08.348" v="951"/>
          <ac:spMkLst>
            <pc:docMk/>
            <pc:sldMk cId="679438509" sldId="264"/>
            <ac:spMk id="46" creationId="{081E4A58-353D-44AE-B2FC-2A74E2E400F7}"/>
          </ac:spMkLst>
        </pc:spChg>
        <pc:picChg chg="add del">
          <ac:chgData name="Luke McNamara" userId="9d0699bb-cfe4-42bf-88c6-d3eec6851dfc" providerId="ADAL" clId="{6A83F3EF-F83E-4D06-B2D7-BBAD2551D483}" dt="2023-04-28T04:53:22.742" v="45" actId="26606"/>
          <ac:picMkLst>
            <pc:docMk/>
            <pc:sldMk cId="679438509" sldId="264"/>
            <ac:picMk id="5" creationId="{FA83DE7C-6DB6-60EE-A5FE-4315EDCBDF7C}"/>
          </ac:picMkLst>
        </pc:picChg>
      </pc:sldChg>
      <pc:sldChg chg="addSp delSp modSp mod setBg delDesignElem">
        <pc:chgData name="Luke McNamara" userId="9d0699bb-cfe4-42bf-88c6-d3eec6851dfc" providerId="ADAL" clId="{6A83F3EF-F83E-4D06-B2D7-BBAD2551D483}" dt="2023-04-30T23:19:08.348" v="951"/>
        <pc:sldMkLst>
          <pc:docMk/>
          <pc:sldMk cId="142879450" sldId="265"/>
        </pc:sldMkLst>
        <pc:spChg chg="mod">
          <ac:chgData name="Luke McNamara" userId="9d0699bb-cfe4-42bf-88c6-d3eec6851dfc" providerId="ADAL" clId="{6A83F3EF-F83E-4D06-B2D7-BBAD2551D483}" dt="2023-04-30T09:01:41.265" v="196" actId="26606"/>
          <ac:spMkLst>
            <pc:docMk/>
            <pc:sldMk cId="142879450" sldId="265"/>
            <ac:spMk id="2" creationId="{ECB12725-6A24-13A7-6E9C-2868F82C7F7A}"/>
          </ac:spMkLst>
        </pc:spChg>
        <pc:spChg chg="mod">
          <ac:chgData name="Luke McNamara" userId="9d0699bb-cfe4-42bf-88c6-d3eec6851dfc" providerId="ADAL" clId="{6A83F3EF-F83E-4D06-B2D7-BBAD2551D483}" dt="2023-04-30T09:27:12.908" v="514" actId="255"/>
          <ac:spMkLst>
            <pc:docMk/>
            <pc:sldMk cId="142879450" sldId="265"/>
            <ac:spMk id="3" creationId="{32A7C1F9-2DD0-02F6-64F7-B675FED1A0C2}"/>
          </ac:spMkLst>
        </pc:spChg>
        <pc:spChg chg="add del">
          <ac:chgData name="Luke McNamara" userId="9d0699bb-cfe4-42bf-88c6-d3eec6851dfc" providerId="ADAL" clId="{6A83F3EF-F83E-4D06-B2D7-BBAD2551D483}" dt="2023-04-28T05:03:00.315" v="77" actId="26606"/>
          <ac:spMkLst>
            <pc:docMk/>
            <pc:sldMk cId="142879450" sldId="265"/>
            <ac:spMk id="8" creationId="{100EDD19-6802-4EC3-95CE-CFFAB042CFD6}"/>
          </ac:spMkLst>
        </pc:spChg>
        <pc:spChg chg="add del">
          <ac:chgData name="Luke McNamara" userId="9d0699bb-cfe4-42bf-88c6-d3eec6851dfc" providerId="ADAL" clId="{6A83F3EF-F83E-4D06-B2D7-BBAD2551D483}" dt="2023-04-28T05:03:00.315" v="77" actId="26606"/>
          <ac:spMkLst>
            <pc:docMk/>
            <pc:sldMk cId="142879450" sldId="265"/>
            <ac:spMk id="10" creationId="{DB17E863-922E-4C26-BD64-E8FD41D28661}"/>
          </ac:spMkLst>
        </pc:spChg>
        <pc:spChg chg="add del">
          <ac:chgData name="Luke McNamara" userId="9d0699bb-cfe4-42bf-88c6-d3eec6851dfc" providerId="ADAL" clId="{6A83F3EF-F83E-4D06-B2D7-BBAD2551D483}" dt="2023-04-30T08:57:18.649" v="135" actId="26606"/>
          <ac:spMkLst>
            <pc:docMk/>
            <pc:sldMk cId="142879450" sldId="265"/>
            <ac:spMk id="15" creationId="{907EF6B7-1338-4443-8C46-6A318D952DFD}"/>
          </ac:spMkLst>
        </pc:spChg>
        <pc:spChg chg="add del">
          <ac:chgData name="Luke McNamara" userId="9d0699bb-cfe4-42bf-88c6-d3eec6851dfc" providerId="ADAL" clId="{6A83F3EF-F83E-4D06-B2D7-BBAD2551D483}" dt="2023-04-30T08:57:18.649" v="135" actId="26606"/>
          <ac:spMkLst>
            <pc:docMk/>
            <pc:sldMk cId="142879450" sldId="265"/>
            <ac:spMk id="17" creationId="{DAAE4CDD-124C-4DCF-9584-B6033B545DD5}"/>
          </ac:spMkLst>
        </pc:spChg>
        <pc:spChg chg="add del">
          <ac:chgData name="Luke McNamara" userId="9d0699bb-cfe4-42bf-88c6-d3eec6851dfc" providerId="ADAL" clId="{6A83F3EF-F83E-4D06-B2D7-BBAD2551D483}" dt="2023-04-30T08:57:18.649" v="135" actId="26606"/>
          <ac:spMkLst>
            <pc:docMk/>
            <pc:sldMk cId="142879450" sldId="265"/>
            <ac:spMk id="19" creationId="{081E4A58-353D-44AE-B2FC-2A74E2E400F7}"/>
          </ac:spMkLst>
        </pc:spChg>
        <pc:spChg chg="add del">
          <ac:chgData name="Luke McNamara" userId="9d0699bb-cfe4-42bf-88c6-d3eec6851dfc" providerId="ADAL" clId="{6A83F3EF-F83E-4D06-B2D7-BBAD2551D483}" dt="2023-04-30T09:01:41.265" v="196" actId="26606"/>
          <ac:spMkLst>
            <pc:docMk/>
            <pc:sldMk cId="142879450" sldId="265"/>
            <ac:spMk id="24" creationId="{AC17DE74-01C9-4859-B65A-85CF999E8580}"/>
          </ac:spMkLst>
        </pc:spChg>
        <pc:spChg chg="add del">
          <ac:chgData name="Luke McNamara" userId="9d0699bb-cfe4-42bf-88c6-d3eec6851dfc" providerId="ADAL" clId="{6A83F3EF-F83E-4D06-B2D7-BBAD2551D483}" dt="2023-04-30T09:01:41.265" v="196" actId="26606"/>
          <ac:spMkLst>
            <pc:docMk/>
            <pc:sldMk cId="142879450" sldId="265"/>
            <ac:spMk id="26" creationId="{068C0432-0E90-4CC1-8CD3-D44A90DF07EF}"/>
          </ac:spMkLst>
        </pc:spChg>
        <pc:spChg chg="add del">
          <ac:chgData name="Luke McNamara" userId="9d0699bb-cfe4-42bf-88c6-d3eec6851dfc" providerId="ADAL" clId="{6A83F3EF-F83E-4D06-B2D7-BBAD2551D483}" dt="2023-04-30T23:19:08.348" v="951"/>
          <ac:spMkLst>
            <pc:docMk/>
            <pc:sldMk cId="142879450" sldId="265"/>
            <ac:spMk id="31" creationId="{907EF6B7-1338-4443-8C46-6A318D952DFD}"/>
          </ac:spMkLst>
        </pc:spChg>
        <pc:spChg chg="add del">
          <ac:chgData name="Luke McNamara" userId="9d0699bb-cfe4-42bf-88c6-d3eec6851dfc" providerId="ADAL" clId="{6A83F3EF-F83E-4D06-B2D7-BBAD2551D483}" dt="2023-04-30T23:19:08.348" v="951"/>
          <ac:spMkLst>
            <pc:docMk/>
            <pc:sldMk cId="142879450" sldId="265"/>
            <ac:spMk id="33" creationId="{DAAE4CDD-124C-4DCF-9584-B6033B545DD5}"/>
          </ac:spMkLst>
        </pc:spChg>
        <pc:spChg chg="add del">
          <ac:chgData name="Luke McNamara" userId="9d0699bb-cfe4-42bf-88c6-d3eec6851dfc" providerId="ADAL" clId="{6A83F3EF-F83E-4D06-B2D7-BBAD2551D483}" dt="2023-04-30T23:19:08.348" v="951"/>
          <ac:spMkLst>
            <pc:docMk/>
            <pc:sldMk cId="142879450" sldId="265"/>
            <ac:spMk id="35" creationId="{081E4A58-353D-44AE-B2FC-2A74E2E400F7}"/>
          </ac:spMkLst>
        </pc:spChg>
      </pc:sldChg>
      <pc:sldChg chg="addSp delSp modSp mod setBg delDesignElem">
        <pc:chgData name="Luke McNamara" userId="9d0699bb-cfe4-42bf-88c6-d3eec6851dfc" providerId="ADAL" clId="{6A83F3EF-F83E-4D06-B2D7-BBAD2551D483}" dt="2023-05-01T00:04:54.931" v="1365"/>
        <pc:sldMkLst>
          <pc:docMk/>
          <pc:sldMk cId="2483132891" sldId="266"/>
        </pc:sldMkLst>
        <pc:spChg chg="mod">
          <ac:chgData name="Luke McNamara" userId="9d0699bb-cfe4-42bf-88c6-d3eec6851dfc" providerId="ADAL" clId="{6A83F3EF-F83E-4D06-B2D7-BBAD2551D483}" dt="2023-04-30T23:05:13.050" v="729" actId="20577"/>
          <ac:spMkLst>
            <pc:docMk/>
            <pc:sldMk cId="2483132891" sldId="266"/>
            <ac:spMk id="2" creationId="{EF74CC1B-EB96-F490-A00E-48BCC5BEE180}"/>
          </ac:spMkLst>
        </pc:spChg>
        <pc:spChg chg="add del mod">
          <ac:chgData name="Luke McNamara" userId="9d0699bb-cfe4-42bf-88c6-d3eec6851dfc" providerId="ADAL" clId="{6A83F3EF-F83E-4D06-B2D7-BBAD2551D483}" dt="2023-04-28T04:55:38.942" v="66" actId="26606"/>
          <ac:spMkLst>
            <pc:docMk/>
            <pc:sldMk cId="2483132891" sldId="266"/>
            <ac:spMk id="3" creationId="{A1B0A4E5-5ABC-38FA-071E-BB1F91BC6050}"/>
          </ac:spMkLst>
        </pc:spChg>
        <pc:spChg chg="add del">
          <ac:chgData name="Luke McNamara" userId="9d0699bb-cfe4-42bf-88c6-d3eec6851dfc" providerId="ADAL" clId="{6A83F3EF-F83E-4D06-B2D7-BBAD2551D483}" dt="2023-04-28T04:55:38.942" v="66" actId="26606"/>
          <ac:spMkLst>
            <pc:docMk/>
            <pc:sldMk cId="2483132891" sldId="266"/>
            <ac:spMk id="8" creationId="{100EDD19-6802-4EC3-95CE-CFFAB042CFD6}"/>
          </ac:spMkLst>
        </pc:spChg>
        <pc:spChg chg="add del">
          <ac:chgData name="Luke McNamara" userId="9d0699bb-cfe4-42bf-88c6-d3eec6851dfc" providerId="ADAL" clId="{6A83F3EF-F83E-4D06-B2D7-BBAD2551D483}" dt="2023-04-28T04:55:38.942" v="66" actId="26606"/>
          <ac:spMkLst>
            <pc:docMk/>
            <pc:sldMk cId="2483132891" sldId="266"/>
            <ac:spMk id="10" creationId="{DB17E863-922E-4C26-BD64-E8FD41D28661}"/>
          </ac:spMkLst>
        </pc:spChg>
        <pc:spChg chg="add del">
          <ac:chgData name="Luke McNamara" userId="9d0699bb-cfe4-42bf-88c6-d3eec6851dfc" providerId="ADAL" clId="{6A83F3EF-F83E-4D06-B2D7-BBAD2551D483}" dt="2023-04-28T04:55:38.942" v="65" actId="26606"/>
          <ac:spMkLst>
            <pc:docMk/>
            <pc:sldMk cId="2483132891" sldId="266"/>
            <ac:spMk id="15" creationId="{C05CBC3C-2E5A-4839-8B9B-2E5A6ADF0F58}"/>
          </ac:spMkLst>
        </pc:spChg>
        <pc:spChg chg="add del">
          <ac:chgData name="Luke McNamara" userId="9d0699bb-cfe4-42bf-88c6-d3eec6851dfc" providerId="ADAL" clId="{6A83F3EF-F83E-4D06-B2D7-BBAD2551D483}" dt="2023-04-28T04:55:29.729" v="63" actId="26606"/>
          <ac:spMkLst>
            <pc:docMk/>
            <pc:sldMk cId="2483132891" sldId="266"/>
            <ac:spMk id="17" creationId="{B50AB553-2A96-4A92-96F2-93548E096954}"/>
          </ac:spMkLst>
        </pc:spChg>
        <pc:spChg chg="add del">
          <ac:chgData name="Luke McNamara" userId="9d0699bb-cfe4-42bf-88c6-d3eec6851dfc" providerId="ADAL" clId="{6A83F3EF-F83E-4D06-B2D7-BBAD2551D483}" dt="2023-04-28T04:55:38.942" v="65" actId="26606"/>
          <ac:spMkLst>
            <pc:docMk/>
            <pc:sldMk cId="2483132891" sldId="266"/>
            <ac:spMk id="19" creationId="{827FF362-FC97-4BF5-949B-D4ADFA26E457}"/>
          </ac:spMkLst>
        </pc:spChg>
        <pc:spChg chg="add del">
          <ac:chgData name="Luke McNamara" userId="9d0699bb-cfe4-42bf-88c6-d3eec6851dfc" providerId="ADAL" clId="{6A83F3EF-F83E-4D06-B2D7-BBAD2551D483}" dt="2023-04-28T04:55:38.942" v="65" actId="26606"/>
          <ac:spMkLst>
            <pc:docMk/>
            <pc:sldMk cId="2483132891" sldId="266"/>
            <ac:spMk id="20" creationId="{A1B0A4E5-5ABC-38FA-071E-BB1F91BC6050}"/>
          </ac:spMkLst>
        </pc:spChg>
        <pc:spChg chg="add del">
          <ac:chgData name="Luke McNamara" userId="9d0699bb-cfe4-42bf-88c6-d3eec6851dfc" providerId="ADAL" clId="{6A83F3EF-F83E-4D06-B2D7-BBAD2551D483}" dt="2023-04-28T05:04:03.225" v="86" actId="26606"/>
          <ac:spMkLst>
            <pc:docMk/>
            <pc:sldMk cId="2483132891" sldId="266"/>
            <ac:spMk id="22" creationId="{100EDD19-6802-4EC3-95CE-CFFAB042CFD6}"/>
          </ac:spMkLst>
        </pc:spChg>
        <pc:spChg chg="add del">
          <ac:chgData name="Luke McNamara" userId="9d0699bb-cfe4-42bf-88c6-d3eec6851dfc" providerId="ADAL" clId="{6A83F3EF-F83E-4D06-B2D7-BBAD2551D483}" dt="2023-04-28T05:04:03.225" v="86" actId="26606"/>
          <ac:spMkLst>
            <pc:docMk/>
            <pc:sldMk cId="2483132891" sldId="266"/>
            <ac:spMk id="23" creationId="{DB17E863-922E-4C26-BD64-E8FD41D28661}"/>
          </ac:spMkLst>
        </pc:spChg>
        <pc:spChg chg="add mod">
          <ac:chgData name="Luke McNamara" userId="9d0699bb-cfe4-42bf-88c6-d3eec6851dfc" providerId="ADAL" clId="{6A83F3EF-F83E-4D06-B2D7-BBAD2551D483}" dt="2023-05-01T00:04:54.931" v="1365"/>
          <ac:spMkLst>
            <pc:docMk/>
            <pc:sldMk cId="2483132891" sldId="266"/>
            <ac:spMk id="24" creationId="{A1B0A4E5-5ABC-38FA-071E-BB1F91BC6050}"/>
          </ac:spMkLst>
        </pc:spChg>
        <pc:spChg chg="add del">
          <ac:chgData name="Luke McNamara" userId="9d0699bb-cfe4-42bf-88c6-d3eec6851dfc" providerId="ADAL" clId="{6A83F3EF-F83E-4D06-B2D7-BBAD2551D483}" dt="2023-04-30T08:57:33.374" v="139" actId="26606"/>
          <ac:spMkLst>
            <pc:docMk/>
            <pc:sldMk cId="2483132891" sldId="266"/>
            <ac:spMk id="29" creationId="{907EF6B7-1338-4443-8C46-6A318D952DFD}"/>
          </ac:spMkLst>
        </pc:spChg>
        <pc:spChg chg="add del">
          <ac:chgData name="Luke McNamara" userId="9d0699bb-cfe4-42bf-88c6-d3eec6851dfc" providerId="ADAL" clId="{6A83F3EF-F83E-4D06-B2D7-BBAD2551D483}" dt="2023-04-30T08:57:33.374" v="139" actId="26606"/>
          <ac:spMkLst>
            <pc:docMk/>
            <pc:sldMk cId="2483132891" sldId="266"/>
            <ac:spMk id="31" creationId="{DAAE4CDD-124C-4DCF-9584-B6033B545DD5}"/>
          </ac:spMkLst>
        </pc:spChg>
        <pc:spChg chg="add del">
          <ac:chgData name="Luke McNamara" userId="9d0699bb-cfe4-42bf-88c6-d3eec6851dfc" providerId="ADAL" clId="{6A83F3EF-F83E-4D06-B2D7-BBAD2551D483}" dt="2023-04-30T08:57:33.374" v="139" actId="26606"/>
          <ac:spMkLst>
            <pc:docMk/>
            <pc:sldMk cId="2483132891" sldId="266"/>
            <ac:spMk id="33" creationId="{081E4A58-353D-44AE-B2FC-2A74E2E400F7}"/>
          </ac:spMkLst>
        </pc:spChg>
        <pc:spChg chg="add del">
          <ac:chgData name="Luke McNamara" userId="9d0699bb-cfe4-42bf-88c6-d3eec6851dfc" providerId="ADAL" clId="{6A83F3EF-F83E-4D06-B2D7-BBAD2551D483}" dt="2023-04-30T23:19:08.348" v="951"/>
          <ac:spMkLst>
            <pc:docMk/>
            <pc:sldMk cId="2483132891" sldId="266"/>
            <ac:spMk id="38" creationId="{AC17DE74-01C9-4859-B65A-85CF999E8580}"/>
          </ac:spMkLst>
        </pc:spChg>
        <pc:spChg chg="add del">
          <ac:chgData name="Luke McNamara" userId="9d0699bb-cfe4-42bf-88c6-d3eec6851dfc" providerId="ADAL" clId="{6A83F3EF-F83E-4D06-B2D7-BBAD2551D483}" dt="2023-04-30T23:19:08.348" v="951"/>
          <ac:spMkLst>
            <pc:docMk/>
            <pc:sldMk cId="2483132891" sldId="266"/>
            <ac:spMk id="40" creationId="{068C0432-0E90-4CC1-8CD3-D44A90DF07EF}"/>
          </ac:spMkLst>
        </pc:spChg>
        <pc:graphicFrameChg chg="add del">
          <ac:chgData name="Luke McNamara" userId="9d0699bb-cfe4-42bf-88c6-d3eec6851dfc" providerId="ADAL" clId="{6A83F3EF-F83E-4D06-B2D7-BBAD2551D483}" dt="2023-04-28T04:55:29.729" v="63" actId="26606"/>
          <ac:graphicFrameMkLst>
            <pc:docMk/>
            <pc:sldMk cId="2483132891" sldId="266"/>
            <ac:graphicFrameMk id="12" creationId="{A3B5A8C4-5C7C-9BFF-7BD5-A0906222C35C}"/>
          </ac:graphicFrameMkLst>
        </pc:graphicFrameChg>
        <pc:picChg chg="add del">
          <ac:chgData name="Luke McNamara" userId="9d0699bb-cfe4-42bf-88c6-d3eec6851dfc" providerId="ADAL" clId="{6A83F3EF-F83E-4D06-B2D7-BBAD2551D483}" dt="2023-04-28T04:55:29.729" v="63" actId="26606"/>
          <ac:picMkLst>
            <pc:docMk/>
            <pc:sldMk cId="2483132891" sldId="266"/>
            <ac:picMk id="13" creationId="{48DB86D1-6727-C1A6-4272-CCF2A8D1C5C3}"/>
          </ac:picMkLst>
        </pc:picChg>
      </pc:sldChg>
      <pc:sldChg chg="addSp delSp modSp mod setBg delDesignElem">
        <pc:chgData name="Luke McNamara" userId="9d0699bb-cfe4-42bf-88c6-d3eec6851dfc" providerId="ADAL" clId="{6A83F3EF-F83E-4D06-B2D7-BBAD2551D483}" dt="2023-05-01T00:04:54.931" v="1365"/>
        <pc:sldMkLst>
          <pc:docMk/>
          <pc:sldMk cId="3587918787" sldId="267"/>
        </pc:sldMkLst>
        <pc:spChg chg="mod">
          <ac:chgData name="Luke McNamara" userId="9d0699bb-cfe4-42bf-88c6-d3eec6851dfc" providerId="ADAL" clId="{6A83F3EF-F83E-4D06-B2D7-BBAD2551D483}" dt="2023-04-30T08:58:55.970" v="159" actId="26606"/>
          <ac:spMkLst>
            <pc:docMk/>
            <pc:sldMk cId="3587918787" sldId="267"/>
            <ac:spMk id="2" creationId="{4353DF70-83A3-24A4-244E-FACB62EDFB28}"/>
          </ac:spMkLst>
        </pc:spChg>
        <pc:spChg chg="mod">
          <ac:chgData name="Luke McNamara" userId="9d0699bb-cfe4-42bf-88c6-d3eec6851dfc" providerId="ADAL" clId="{6A83F3EF-F83E-4D06-B2D7-BBAD2551D483}" dt="2023-05-01T00:04:54.931" v="1365"/>
          <ac:spMkLst>
            <pc:docMk/>
            <pc:sldMk cId="3587918787" sldId="267"/>
            <ac:spMk id="3" creationId="{0BC93670-E05A-08A2-500F-75A7828E1609}"/>
          </ac:spMkLst>
        </pc:spChg>
        <pc:spChg chg="add del">
          <ac:chgData name="Luke McNamara" userId="9d0699bb-cfe4-42bf-88c6-d3eec6851dfc" providerId="ADAL" clId="{6A83F3EF-F83E-4D06-B2D7-BBAD2551D483}" dt="2023-04-30T23:19:08.348" v="951"/>
          <ac:spMkLst>
            <pc:docMk/>
            <pc:sldMk cId="3587918787" sldId="267"/>
            <ac:spMk id="8" creationId="{AC17DE74-01C9-4859-B65A-85CF999E8580}"/>
          </ac:spMkLst>
        </pc:spChg>
        <pc:spChg chg="add del">
          <ac:chgData name="Luke McNamara" userId="9d0699bb-cfe4-42bf-88c6-d3eec6851dfc" providerId="ADAL" clId="{6A83F3EF-F83E-4D06-B2D7-BBAD2551D483}" dt="2023-04-30T23:19:08.348" v="951"/>
          <ac:spMkLst>
            <pc:docMk/>
            <pc:sldMk cId="3587918787" sldId="267"/>
            <ac:spMk id="10" creationId="{068C0432-0E90-4CC1-8CD3-D44A90DF07EF}"/>
          </ac:spMkLst>
        </pc:spChg>
      </pc:sldChg>
      <pc:sldChg chg="addSp delSp modSp mod setBg delDesignElem">
        <pc:chgData name="Luke McNamara" userId="9d0699bb-cfe4-42bf-88c6-d3eec6851dfc" providerId="ADAL" clId="{6A83F3EF-F83E-4D06-B2D7-BBAD2551D483}" dt="2023-04-30T23:19:08.348" v="951"/>
        <pc:sldMkLst>
          <pc:docMk/>
          <pc:sldMk cId="3979384540" sldId="268"/>
        </pc:sldMkLst>
        <pc:spChg chg="mod">
          <ac:chgData name="Luke McNamara" userId="9d0699bb-cfe4-42bf-88c6-d3eec6851dfc" providerId="ADAL" clId="{6A83F3EF-F83E-4D06-B2D7-BBAD2551D483}" dt="2023-04-30T08:55:31.455" v="105" actId="26606"/>
          <ac:spMkLst>
            <pc:docMk/>
            <pc:sldMk cId="3979384540" sldId="268"/>
            <ac:spMk id="2" creationId="{DFF38336-C2B8-C52C-D905-F1674EB64177}"/>
          </ac:spMkLst>
        </pc:spChg>
        <pc:spChg chg="mod">
          <ac:chgData name="Luke McNamara" userId="9d0699bb-cfe4-42bf-88c6-d3eec6851dfc" providerId="ADAL" clId="{6A83F3EF-F83E-4D06-B2D7-BBAD2551D483}" dt="2023-04-30T08:55:57.368" v="112" actId="27636"/>
          <ac:spMkLst>
            <pc:docMk/>
            <pc:sldMk cId="3979384540" sldId="268"/>
            <ac:spMk id="3" creationId="{F8EDDA45-79A1-15D6-F4F4-B6CA5FBD10F6}"/>
          </ac:spMkLst>
        </pc:spChg>
        <pc:spChg chg="add del">
          <ac:chgData name="Luke McNamara" userId="9d0699bb-cfe4-42bf-88c6-d3eec6851dfc" providerId="ADAL" clId="{6A83F3EF-F83E-4D06-B2D7-BBAD2551D483}" dt="2023-04-28T05:02:17.161" v="70" actId="26606"/>
          <ac:spMkLst>
            <pc:docMk/>
            <pc:sldMk cId="3979384540" sldId="268"/>
            <ac:spMk id="8" creationId="{100EDD19-6802-4EC3-95CE-CFFAB042CFD6}"/>
          </ac:spMkLst>
        </pc:spChg>
        <pc:spChg chg="add del">
          <ac:chgData name="Luke McNamara" userId="9d0699bb-cfe4-42bf-88c6-d3eec6851dfc" providerId="ADAL" clId="{6A83F3EF-F83E-4D06-B2D7-BBAD2551D483}" dt="2023-04-28T05:02:17.161" v="70" actId="26606"/>
          <ac:spMkLst>
            <pc:docMk/>
            <pc:sldMk cId="3979384540" sldId="268"/>
            <ac:spMk id="10" creationId="{DB17E863-922E-4C26-BD64-E8FD41D28661}"/>
          </ac:spMkLst>
        </pc:spChg>
        <pc:spChg chg="add del">
          <ac:chgData name="Luke McNamara" userId="9d0699bb-cfe4-42bf-88c6-d3eec6851dfc" providerId="ADAL" clId="{6A83F3EF-F83E-4D06-B2D7-BBAD2551D483}" dt="2023-04-30T08:55:31.455" v="105" actId="26606"/>
          <ac:spMkLst>
            <pc:docMk/>
            <pc:sldMk cId="3979384540" sldId="268"/>
            <ac:spMk id="15" creationId="{907EF6B7-1338-4443-8C46-6A318D952DFD}"/>
          </ac:spMkLst>
        </pc:spChg>
        <pc:spChg chg="add del">
          <ac:chgData name="Luke McNamara" userId="9d0699bb-cfe4-42bf-88c6-d3eec6851dfc" providerId="ADAL" clId="{6A83F3EF-F83E-4D06-B2D7-BBAD2551D483}" dt="2023-04-30T08:55:31.455" v="105" actId="26606"/>
          <ac:spMkLst>
            <pc:docMk/>
            <pc:sldMk cId="3979384540" sldId="268"/>
            <ac:spMk id="17" creationId="{DAAE4CDD-124C-4DCF-9584-B6033B545DD5}"/>
          </ac:spMkLst>
        </pc:spChg>
        <pc:spChg chg="add del">
          <ac:chgData name="Luke McNamara" userId="9d0699bb-cfe4-42bf-88c6-d3eec6851dfc" providerId="ADAL" clId="{6A83F3EF-F83E-4D06-B2D7-BBAD2551D483}" dt="2023-04-30T08:55:31.455" v="105" actId="26606"/>
          <ac:spMkLst>
            <pc:docMk/>
            <pc:sldMk cId="3979384540" sldId="268"/>
            <ac:spMk id="19" creationId="{081E4A58-353D-44AE-B2FC-2A74E2E400F7}"/>
          </ac:spMkLst>
        </pc:spChg>
        <pc:spChg chg="add del">
          <ac:chgData name="Luke McNamara" userId="9d0699bb-cfe4-42bf-88c6-d3eec6851dfc" providerId="ADAL" clId="{6A83F3EF-F83E-4D06-B2D7-BBAD2551D483}" dt="2023-04-30T23:19:08.348" v="951"/>
          <ac:spMkLst>
            <pc:docMk/>
            <pc:sldMk cId="3979384540" sldId="268"/>
            <ac:spMk id="24" creationId="{AC17DE74-01C9-4859-B65A-85CF999E8580}"/>
          </ac:spMkLst>
        </pc:spChg>
        <pc:spChg chg="add del">
          <ac:chgData name="Luke McNamara" userId="9d0699bb-cfe4-42bf-88c6-d3eec6851dfc" providerId="ADAL" clId="{6A83F3EF-F83E-4D06-B2D7-BBAD2551D483}" dt="2023-04-30T23:19:08.348" v="951"/>
          <ac:spMkLst>
            <pc:docMk/>
            <pc:sldMk cId="3979384540" sldId="268"/>
            <ac:spMk id="26" creationId="{068C0432-0E90-4CC1-8CD3-D44A90DF07EF}"/>
          </ac:spMkLst>
        </pc:spChg>
      </pc:sldChg>
      <pc:sldChg chg="modSp del">
        <pc:chgData name="Luke McNamara" userId="9d0699bb-cfe4-42bf-88c6-d3eec6851dfc" providerId="ADAL" clId="{6A83F3EF-F83E-4D06-B2D7-BBAD2551D483}" dt="2023-04-30T23:09:25.504" v="888" actId="47"/>
        <pc:sldMkLst>
          <pc:docMk/>
          <pc:sldMk cId="1138215719" sldId="269"/>
        </pc:sldMkLst>
        <pc:spChg chg="mod">
          <ac:chgData name="Luke McNamara" userId="9d0699bb-cfe4-42bf-88c6-d3eec6851dfc" providerId="ADAL" clId="{6A83F3EF-F83E-4D06-B2D7-BBAD2551D483}" dt="2023-04-30T09:41:11.758" v="686"/>
          <ac:spMkLst>
            <pc:docMk/>
            <pc:sldMk cId="1138215719" sldId="269"/>
            <ac:spMk id="2" creationId="{E49D1FCD-88E7-54DC-67AD-69C0E5FAEFC8}"/>
          </ac:spMkLst>
        </pc:spChg>
      </pc:sldChg>
      <pc:sldChg chg="del">
        <pc:chgData name="Luke McNamara" userId="9d0699bb-cfe4-42bf-88c6-d3eec6851dfc" providerId="ADAL" clId="{6A83F3EF-F83E-4D06-B2D7-BBAD2551D483}" dt="2023-04-30T23:25:18.507" v="1024" actId="47"/>
        <pc:sldMkLst>
          <pc:docMk/>
          <pc:sldMk cId="1262739997" sldId="271"/>
        </pc:sldMkLst>
      </pc:sldChg>
      <pc:sldChg chg="addSp delSp modSp mod setBg delDesignElem">
        <pc:chgData name="Luke McNamara" userId="9d0699bb-cfe4-42bf-88c6-d3eec6851dfc" providerId="ADAL" clId="{6A83F3EF-F83E-4D06-B2D7-BBAD2551D483}" dt="2023-05-01T00:05:03.001" v="1366"/>
        <pc:sldMkLst>
          <pc:docMk/>
          <pc:sldMk cId="3909368478" sldId="272"/>
        </pc:sldMkLst>
        <pc:spChg chg="mod">
          <ac:chgData name="Luke McNamara" userId="9d0699bb-cfe4-42bf-88c6-d3eec6851dfc" providerId="ADAL" clId="{6A83F3EF-F83E-4D06-B2D7-BBAD2551D483}" dt="2023-04-30T23:30:48.058" v="1134" actId="114"/>
          <ac:spMkLst>
            <pc:docMk/>
            <pc:sldMk cId="3909368478" sldId="272"/>
            <ac:spMk id="2" creationId="{00000000-0000-0000-0000-000000000000}"/>
          </ac:spMkLst>
        </pc:spChg>
        <pc:spChg chg="mod">
          <ac:chgData name="Luke McNamara" userId="9d0699bb-cfe4-42bf-88c6-d3eec6851dfc" providerId="ADAL" clId="{6A83F3EF-F83E-4D06-B2D7-BBAD2551D483}" dt="2023-05-01T00:05:03.001" v="1366"/>
          <ac:spMkLst>
            <pc:docMk/>
            <pc:sldMk cId="3909368478" sldId="272"/>
            <ac:spMk id="3" creationId="{00000000-0000-0000-0000-000000000000}"/>
          </ac:spMkLst>
        </pc:spChg>
        <pc:spChg chg="add del">
          <ac:chgData name="Luke McNamara" userId="9d0699bb-cfe4-42bf-88c6-d3eec6851dfc" providerId="ADAL" clId="{6A83F3EF-F83E-4D06-B2D7-BBAD2551D483}" dt="2023-04-30T08:58:07.764" v="147" actId="26606"/>
          <ac:spMkLst>
            <pc:docMk/>
            <pc:sldMk cId="3909368478" sldId="272"/>
            <ac:spMk id="8" creationId="{907EF6B7-1338-4443-8C46-6A318D952DFD}"/>
          </ac:spMkLst>
        </pc:spChg>
        <pc:spChg chg="add del">
          <ac:chgData name="Luke McNamara" userId="9d0699bb-cfe4-42bf-88c6-d3eec6851dfc" providerId="ADAL" clId="{6A83F3EF-F83E-4D06-B2D7-BBAD2551D483}" dt="2023-04-30T08:58:07.764" v="147" actId="26606"/>
          <ac:spMkLst>
            <pc:docMk/>
            <pc:sldMk cId="3909368478" sldId="272"/>
            <ac:spMk id="10" creationId="{DAAE4CDD-124C-4DCF-9584-B6033B545DD5}"/>
          </ac:spMkLst>
        </pc:spChg>
        <pc:spChg chg="add del">
          <ac:chgData name="Luke McNamara" userId="9d0699bb-cfe4-42bf-88c6-d3eec6851dfc" providerId="ADAL" clId="{6A83F3EF-F83E-4D06-B2D7-BBAD2551D483}" dt="2023-04-30T08:58:07.764" v="147" actId="26606"/>
          <ac:spMkLst>
            <pc:docMk/>
            <pc:sldMk cId="3909368478" sldId="272"/>
            <ac:spMk id="12" creationId="{081E4A58-353D-44AE-B2FC-2A74E2E400F7}"/>
          </ac:spMkLst>
        </pc:spChg>
        <pc:spChg chg="add del">
          <ac:chgData name="Luke McNamara" userId="9d0699bb-cfe4-42bf-88c6-d3eec6851dfc" providerId="ADAL" clId="{6A83F3EF-F83E-4D06-B2D7-BBAD2551D483}" dt="2023-04-30T23:19:08.348" v="951"/>
          <ac:spMkLst>
            <pc:docMk/>
            <pc:sldMk cId="3909368478" sldId="272"/>
            <ac:spMk id="17" creationId="{AC17DE74-01C9-4859-B65A-85CF999E8580}"/>
          </ac:spMkLst>
        </pc:spChg>
        <pc:spChg chg="add del">
          <ac:chgData name="Luke McNamara" userId="9d0699bb-cfe4-42bf-88c6-d3eec6851dfc" providerId="ADAL" clId="{6A83F3EF-F83E-4D06-B2D7-BBAD2551D483}" dt="2023-04-30T23:19:08.348" v="951"/>
          <ac:spMkLst>
            <pc:docMk/>
            <pc:sldMk cId="3909368478" sldId="272"/>
            <ac:spMk id="19" creationId="{068C0432-0E90-4CC1-8CD3-D44A90DF07EF}"/>
          </ac:spMkLst>
        </pc:spChg>
      </pc:sldChg>
      <pc:sldChg chg="addSp delSp modSp mod setBg delDesignElem">
        <pc:chgData name="Luke McNamara" userId="9d0699bb-cfe4-42bf-88c6-d3eec6851dfc" providerId="ADAL" clId="{6A83F3EF-F83E-4D06-B2D7-BBAD2551D483}" dt="2023-05-01T00:02:29.014" v="1358" actId="20577"/>
        <pc:sldMkLst>
          <pc:docMk/>
          <pc:sldMk cId="4288902548" sldId="273"/>
        </pc:sldMkLst>
        <pc:spChg chg="mod">
          <ac:chgData name="Luke McNamara" userId="9d0699bb-cfe4-42bf-88c6-d3eec6851dfc" providerId="ADAL" clId="{6A83F3EF-F83E-4D06-B2D7-BBAD2551D483}" dt="2023-04-30T23:31:05.381" v="1136" actId="27636"/>
          <ac:spMkLst>
            <pc:docMk/>
            <pc:sldMk cId="4288902548" sldId="273"/>
            <ac:spMk id="2" creationId="{00000000-0000-0000-0000-000000000000}"/>
          </ac:spMkLst>
        </pc:spChg>
        <pc:spChg chg="mod">
          <ac:chgData name="Luke McNamara" userId="9d0699bb-cfe4-42bf-88c6-d3eec6851dfc" providerId="ADAL" clId="{6A83F3EF-F83E-4D06-B2D7-BBAD2551D483}" dt="2023-05-01T00:02:29.014" v="1358" actId="20577"/>
          <ac:spMkLst>
            <pc:docMk/>
            <pc:sldMk cId="4288902548" sldId="273"/>
            <ac:spMk id="3" creationId="{00000000-0000-0000-0000-000000000000}"/>
          </ac:spMkLst>
        </pc:spChg>
        <pc:spChg chg="add del">
          <ac:chgData name="Luke McNamara" userId="9d0699bb-cfe4-42bf-88c6-d3eec6851dfc" providerId="ADAL" clId="{6A83F3EF-F83E-4D06-B2D7-BBAD2551D483}" dt="2023-04-30T08:58:34.476" v="154" actId="26606"/>
          <ac:spMkLst>
            <pc:docMk/>
            <pc:sldMk cId="4288902548" sldId="273"/>
            <ac:spMk id="8" creationId="{C05CBC3C-2E5A-4839-8B9B-2E5A6ADF0F58}"/>
          </ac:spMkLst>
        </pc:spChg>
        <pc:spChg chg="add del">
          <ac:chgData name="Luke McNamara" userId="9d0699bb-cfe4-42bf-88c6-d3eec6851dfc" providerId="ADAL" clId="{6A83F3EF-F83E-4D06-B2D7-BBAD2551D483}" dt="2023-04-30T08:58:34.476" v="154" actId="26606"/>
          <ac:spMkLst>
            <pc:docMk/>
            <pc:sldMk cId="4288902548" sldId="273"/>
            <ac:spMk id="10" creationId="{827FF362-FC97-4BF5-949B-D4ADFA26E457}"/>
          </ac:spMkLst>
        </pc:spChg>
        <pc:spChg chg="add del">
          <ac:chgData name="Luke McNamara" userId="9d0699bb-cfe4-42bf-88c6-d3eec6851dfc" providerId="ADAL" clId="{6A83F3EF-F83E-4D06-B2D7-BBAD2551D483}" dt="2023-04-30T23:19:08.348" v="951"/>
          <ac:spMkLst>
            <pc:docMk/>
            <pc:sldMk cId="4288902548" sldId="273"/>
            <ac:spMk id="15" creationId="{AC17DE74-01C9-4859-B65A-85CF999E8580}"/>
          </ac:spMkLst>
        </pc:spChg>
        <pc:spChg chg="add del">
          <ac:chgData name="Luke McNamara" userId="9d0699bb-cfe4-42bf-88c6-d3eec6851dfc" providerId="ADAL" clId="{6A83F3EF-F83E-4D06-B2D7-BBAD2551D483}" dt="2023-04-30T23:19:08.348" v="951"/>
          <ac:spMkLst>
            <pc:docMk/>
            <pc:sldMk cId="4288902548" sldId="273"/>
            <ac:spMk id="17" creationId="{068C0432-0E90-4CC1-8CD3-D44A90DF07EF}"/>
          </ac:spMkLst>
        </pc:spChg>
      </pc:sldChg>
      <pc:sldChg chg="addSp delSp modSp mod setBg delDesignElem">
        <pc:chgData name="Luke McNamara" userId="9d0699bb-cfe4-42bf-88c6-d3eec6851dfc" providerId="ADAL" clId="{6A83F3EF-F83E-4D06-B2D7-BBAD2551D483}" dt="2023-05-01T00:03:29.302" v="1361" actId="1076"/>
        <pc:sldMkLst>
          <pc:docMk/>
          <pc:sldMk cId="2743901688" sldId="274"/>
        </pc:sldMkLst>
        <pc:spChg chg="mod">
          <ac:chgData name="Luke McNamara" userId="9d0699bb-cfe4-42bf-88c6-d3eec6851dfc" providerId="ADAL" clId="{6A83F3EF-F83E-4D06-B2D7-BBAD2551D483}" dt="2023-04-30T23:13:41" v="894" actId="113"/>
          <ac:spMkLst>
            <pc:docMk/>
            <pc:sldMk cId="2743901688" sldId="274"/>
            <ac:spMk id="2" creationId="{00000000-0000-0000-0000-000000000000}"/>
          </ac:spMkLst>
        </pc:spChg>
        <pc:spChg chg="mod">
          <ac:chgData name="Luke McNamara" userId="9d0699bb-cfe4-42bf-88c6-d3eec6851dfc" providerId="ADAL" clId="{6A83F3EF-F83E-4D06-B2D7-BBAD2551D483}" dt="2023-05-01T00:03:29.302" v="1361" actId="1076"/>
          <ac:spMkLst>
            <pc:docMk/>
            <pc:sldMk cId="2743901688" sldId="274"/>
            <ac:spMk id="3" creationId="{00000000-0000-0000-0000-000000000000}"/>
          </ac:spMkLst>
        </pc:spChg>
        <pc:spChg chg="add del">
          <ac:chgData name="Luke McNamara" userId="9d0699bb-cfe4-42bf-88c6-d3eec6851dfc" providerId="ADAL" clId="{6A83F3EF-F83E-4D06-B2D7-BBAD2551D483}" dt="2023-04-30T23:19:08.348" v="951"/>
          <ac:spMkLst>
            <pc:docMk/>
            <pc:sldMk cId="2743901688" sldId="274"/>
            <ac:spMk id="8" creationId="{AC17DE74-01C9-4859-B65A-85CF999E8580}"/>
          </ac:spMkLst>
        </pc:spChg>
        <pc:spChg chg="add del">
          <ac:chgData name="Luke McNamara" userId="9d0699bb-cfe4-42bf-88c6-d3eec6851dfc" providerId="ADAL" clId="{6A83F3EF-F83E-4D06-B2D7-BBAD2551D483}" dt="2023-04-30T23:19:08.348" v="951"/>
          <ac:spMkLst>
            <pc:docMk/>
            <pc:sldMk cId="2743901688" sldId="274"/>
            <ac:spMk id="10" creationId="{068C0432-0E90-4CC1-8CD3-D44A90DF07EF}"/>
          </ac:spMkLst>
        </pc:spChg>
      </pc:sldChg>
      <pc:sldChg chg="addSp delSp modSp mod setBg delDesignElem">
        <pc:chgData name="Luke McNamara" userId="9d0699bb-cfe4-42bf-88c6-d3eec6851dfc" providerId="ADAL" clId="{6A83F3EF-F83E-4D06-B2D7-BBAD2551D483}" dt="2023-05-01T00:04:54.931" v="1365"/>
        <pc:sldMkLst>
          <pc:docMk/>
          <pc:sldMk cId="1965450694" sldId="275"/>
        </pc:sldMkLst>
        <pc:spChg chg="mod">
          <ac:chgData name="Luke McNamara" userId="9d0699bb-cfe4-42bf-88c6-d3eec6851dfc" providerId="ADAL" clId="{6A83F3EF-F83E-4D06-B2D7-BBAD2551D483}" dt="2023-04-30T09:33:10.844" v="611" actId="113"/>
          <ac:spMkLst>
            <pc:docMk/>
            <pc:sldMk cId="1965450694" sldId="275"/>
            <ac:spMk id="2" creationId="{00000000-0000-0000-0000-000000000000}"/>
          </ac:spMkLst>
        </pc:spChg>
        <pc:spChg chg="mod">
          <ac:chgData name="Luke McNamara" userId="9d0699bb-cfe4-42bf-88c6-d3eec6851dfc" providerId="ADAL" clId="{6A83F3EF-F83E-4D06-B2D7-BBAD2551D483}" dt="2023-05-01T00:04:54.931" v="1365"/>
          <ac:spMkLst>
            <pc:docMk/>
            <pc:sldMk cId="1965450694" sldId="275"/>
            <ac:spMk id="3" creationId="{00000000-0000-0000-0000-000000000000}"/>
          </ac:spMkLst>
        </pc:spChg>
        <pc:spChg chg="add del">
          <ac:chgData name="Luke McNamara" userId="9d0699bb-cfe4-42bf-88c6-d3eec6851dfc" providerId="ADAL" clId="{6A83F3EF-F83E-4D06-B2D7-BBAD2551D483}" dt="2023-04-30T23:19:08.348" v="951"/>
          <ac:spMkLst>
            <pc:docMk/>
            <pc:sldMk cId="1965450694" sldId="275"/>
            <ac:spMk id="8" creationId="{AC17DE74-01C9-4859-B65A-85CF999E8580}"/>
          </ac:spMkLst>
        </pc:spChg>
        <pc:spChg chg="add del">
          <ac:chgData name="Luke McNamara" userId="9d0699bb-cfe4-42bf-88c6-d3eec6851dfc" providerId="ADAL" clId="{6A83F3EF-F83E-4D06-B2D7-BBAD2551D483}" dt="2023-04-30T23:19:08.348" v="951"/>
          <ac:spMkLst>
            <pc:docMk/>
            <pc:sldMk cId="1965450694" sldId="275"/>
            <ac:spMk id="10" creationId="{068C0432-0E90-4CC1-8CD3-D44A90DF07EF}"/>
          </ac:spMkLst>
        </pc:spChg>
      </pc:sldChg>
      <pc:sldChg chg="addSp delSp modSp del mod setBg delDesignElem">
        <pc:chgData name="Luke McNamara" userId="9d0699bb-cfe4-42bf-88c6-d3eec6851dfc" providerId="ADAL" clId="{6A83F3EF-F83E-4D06-B2D7-BBAD2551D483}" dt="2023-04-30T09:34:06.274" v="616" actId="47"/>
        <pc:sldMkLst>
          <pc:docMk/>
          <pc:sldMk cId="3189851677" sldId="277"/>
        </pc:sldMkLst>
        <pc:spChg chg="mod">
          <ac:chgData name="Luke McNamara" userId="9d0699bb-cfe4-42bf-88c6-d3eec6851dfc" providerId="ADAL" clId="{6A83F3EF-F83E-4D06-B2D7-BBAD2551D483}" dt="2023-04-30T09:00:20.314" v="170" actId="26606"/>
          <ac:spMkLst>
            <pc:docMk/>
            <pc:sldMk cId="3189851677" sldId="277"/>
            <ac:spMk id="2" creationId="{00000000-0000-0000-0000-000000000000}"/>
          </ac:spMkLst>
        </pc:spChg>
        <pc:spChg chg="mod">
          <ac:chgData name="Luke McNamara" userId="9d0699bb-cfe4-42bf-88c6-d3eec6851dfc" providerId="ADAL" clId="{6A83F3EF-F83E-4D06-B2D7-BBAD2551D483}" dt="2023-04-30T09:00:20.314" v="170" actId="26606"/>
          <ac:spMkLst>
            <pc:docMk/>
            <pc:sldMk cId="3189851677" sldId="277"/>
            <ac:spMk id="3" creationId="{00000000-0000-0000-0000-000000000000}"/>
          </ac:spMkLst>
        </pc:spChg>
        <pc:spChg chg="add del">
          <ac:chgData name="Luke McNamara" userId="9d0699bb-cfe4-42bf-88c6-d3eec6851dfc" providerId="ADAL" clId="{6A83F3EF-F83E-4D06-B2D7-BBAD2551D483}" dt="2023-04-30T09:01:03.243" v="193"/>
          <ac:spMkLst>
            <pc:docMk/>
            <pc:sldMk cId="3189851677" sldId="277"/>
            <ac:spMk id="8" creationId="{907EF6B7-1338-4443-8C46-6A318D952DFD}"/>
          </ac:spMkLst>
        </pc:spChg>
        <pc:spChg chg="add del">
          <ac:chgData name="Luke McNamara" userId="9d0699bb-cfe4-42bf-88c6-d3eec6851dfc" providerId="ADAL" clId="{6A83F3EF-F83E-4D06-B2D7-BBAD2551D483}" dt="2023-04-30T09:01:03.243" v="193"/>
          <ac:spMkLst>
            <pc:docMk/>
            <pc:sldMk cId="3189851677" sldId="277"/>
            <ac:spMk id="10" creationId="{DAAE4CDD-124C-4DCF-9584-B6033B545DD5}"/>
          </ac:spMkLst>
        </pc:spChg>
        <pc:spChg chg="add del">
          <ac:chgData name="Luke McNamara" userId="9d0699bb-cfe4-42bf-88c6-d3eec6851dfc" providerId="ADAL" clId="{6A83F3EF-F83E-4D06-B2D7-BBAD2551D483}" dt="2023-04-30T09:01:03.243" v="193"/>
          <ac:spMkLst>
            <pc:docMk/>
            <pc:sldMk cId="3189851677" sldId="277"/>
            <ac:spMk id="12" creationId="{081E4A58-353D-44AE-B2FC-2A74E2E400F7}"/>
          </ac:spMkLst>
        </pc:spChg>
      </pc:sldChg>
      <pc:sldChg chg="addSp delSp modSp mod setBg setClrOvrMap">
        <pc:chgData name="Luke McNamara" userId="9d0699bb-cfe4-42bf-88c6-d3eec6851dfc" providerId="ADAL" clId="{6A83F3EF-F83E-4D06-B2D7-BBAD2551D483}" dt="2023-05-01T00:05:45.831" v="1370" actId="14100"/>
        <pc:sldMkLst>
          <pc:docMk/>
          <pc:sldMk cId="1156962035" sldId="279"/>
        </pc:sldMkLst>
        <pc:spChg chg="mod">
          <ac:chgData name="Luke McNamara" userId="9d0699bb-cfe4-42bf-88c6-d3eec6851dfc" providerId="ADAL" clId="{6A83F3EF-F83E-4D06-B2D7-BBAD2551D483}" dt="2023-04-30T23:53:40.963" v="1190" actId="26606"/>
          <ac:spMkLst>
            <pc:docMk/>
            <pc:sldMk cId="1156962035" sldId="279"/>
            <ac:spMk id="2" creationId="{E1304DFE-7AB5-1C34-A089-E34ABF7F08E0}"/>
          </ac:spMkLst>
        </pc:spChg>
        <pc:spChg chg="add del mod">
          <ac:chgData name="Luke McNamara" userId="9d0699bb-cfe4-42bf-88c6-d3eec6851dfc" providerId="ADAL" clId="{6A83F3EF-F83E-4D06-B2D7-BBAD2551D483}" dt="2023-04-30T23:54:34.441" v="1196" actId="255"/>
          <ac:spMkLst>
            <pc:docMk/>
            <pc:sldMk cId="1156962035" sldId="279"/>
            <ac:spMk id="3" creationId="{DA5D2C53-935C-D22F-5224-B73AA063E95C}"/>
          </ac:spMkLst>
        </pc:spChg>
        <pc:spChg chg="mod">
          <ac:chgData name="Luke McNamara" userId="9d0699bb-cfe4-42bf-88c6-d3eec6851dfc" providerId="ADAL" clId="{6A83F3EF-F83E-4D06-B2D7-BBAD2551D483}" dt="2023-05-01T00:05:45.831" v="1370" actId="14100"/>
          <ac:spMkLst>
            <pc:docMk/>
            <pc:sldMk cId="1156962035" sldId="279"/>
            <ac:spMk id="4" creationId="{E9C1C021-44DA-221A-A964-93058536E8BA}"/>
          </ac:spMkLst>
        </pc:spChg>
        <pc:spChg chg="add del">
          <ac:chgData name="Luke McNamara" userId="9d0699bb-cfe4-42bf-88c6-d3eec6851dfc" providerId="ADAL" clId="{6A83F3EF-F83E-4D06-B2D7-BBAD2551D483}" dt="2023-04-30T23:53:40.963" v="1190" actId="26606"/>
          <ac:spMkLst>
            <pc:docMk/>
            <pc:sldMk cId="1156962035" sldId="279"/>
            <ac:spMk id="7" creationId="{19C052EA-05E2-403D-965E-52D1BFFA24DF}"/>
          </ac:spMkLst>
        </pc:spChg>
        <pc:spChg chg="add del">
          <ac:chgData name="Luke McNamara" userId="9d0699bb-cfe4-42bf-88c6-d3eec6851dfc" providerId="ADAL" clId="{6A83F3EF-F83E-4D06-B2D7-BBAD2551D483}" dt="2023-04-30T23:43:28.384" v="1139" actId="26606"/>
          <ac:spMkLst>
            <pc:docMk/>
            <pc:sldMk cId="1156962035" sldId="279"/>
            <ac:spMk id="9" creationId="{21739CA5-F0F5-48E1-8E8C-F24B71827E46}"/>
          </ac:spMkLst>
        </pc:spChg>
        <pc:spChg chg="add del">
          <ac:chgData name="Luke McNamara" userId="9d0699bb-cfe4-42bf-88c6-d3eec6851dfc" providerId="ADAL" clId="{6A83F3EF-F83E-4D06-B2D7-BBAD2551D483}" dt="2023-04-30T23:43:28.384" v="1139" actId="26606"/>
          <ac:spMkLst>
            <pc:docMk/>
            <pc:sldMk cId="1156962035" sldId="279"/>
            <ac:spMk id="11" creationId="{3EAD2937-F230-41D4-B9C5-975B129BFC20}"/>
          </ac:spMkLst>
        </pc:spChg>
        <pc:spChg chg="add del">
          <ac:chgData name="Luke McNamara" userId="9d0699bb-cfe4-42bf-88c6-d3eec6851dfc" providerId="ADAL" clId="{6A83F3EF-F83E-4D06-B2D7-BBAD2551D483}" dt="2023-04-30T23:53:40.963" v="1190" actId="26606"/>
          <ac:spMkLst>
            <pc:docMk/>
            <pc:sldMk cId="1156962035" sldId="279"/>
            <ac:spMk id="12" creationId="{4C1936B8-2FFB-4F78-8388-B8C282B8A5BC}"/>
          </ac:spMkLst>
        </pc:spChg>
        <pc:spChg chg="add del">
          <ac:chgData name="Luke McNamara" userId="9d0699bb-cfe4-42bf-88c6-d3eec6851dfc" providerId="ADAL" clId="{6A83F3EF-F83E-4D06-B2D7-BBAD2551D483}" dt="2023-04-30T23:43:28.384" v="1139" actId="26606"/>
          <ac:spMkLst>
            <pc:docMk/>
            <pc:sldMk cId="1156962035" sldId="279"/>
            <ac:spMk id="13" creationId="{CCD444A3-C338-4886-B7F1-4BA2AF46EB64}"/>
          </ac:spMkLst>
        </pc:spChg>
        <pc:spChg chg="add del">
          <ac:chgData name="Luke McNamara" userId="9d0699bb-cfe4-42bf-88c6-d3eec6851dfc" providerId="ADAL" clId="{6A83F3EF-F83E-4D06-B2D7-BBAD2551D483}" dt="2023-04-30T23:53:40.958" v="1189" actId="26606"/>
          <ac:spMkLst>
            <pc:docMk/>
            <pc:sldMk cId="1156962035" sldId="279"/>
            <ac:spMk id="17" creationId="{4C608BEB-860E-4094-8511-78603564A75E}"/>
          </ac:spMkLst>
        </pc:spChg>
        <pc:spChg chg="add">
          <ac:chgData name="Luke McNamara" userId="9d0699bb-cfe4-42bf-88c6-d3eec6851dfc" providerId="ADAL" clId="{6A83F3EF-F83E-4D06-B2D7-BBAD2551D483}" dt="2023-04-30T23:53:40.963" v="1190" actId="26606"/>
          <ac:spMkLst>
            <pc:docMk/>
            <pc:sldMk cId="1156962035" sldId="279"/>
            <ac:spMk id="21" creationId="{1DE7243B-5109-444B-8FAF-7437C66BC0E9}"/>
          </ac:spMkLst>
        </pc:spChg>
        <pc:spChg chg="add">
          <ac:chgData name="Luke McNamara" userId="9d0699bb-cfe4-42bf-88c6-d3eec6851dfc" providerId="ADAL" clId="{6A83F3EF-F83E-4D06-B2D7-BBAD2551D483}" dt="2023-04-30T23:53:40.963" v="1190" actId="26606"/>
          <ac:spMkLst>
            <pc:docMk/>
            <pc:sldMk cId="1156962035" sldId="279"/>
            <ac:spMk id="22" creationId="{4C5D6221-DA7B-4611-AA26-7D8E349FDE96}"/>
          </ac:spMkLst>
        </pc:spChg>
        <pc:graphicFrameChg chg="add del">
          <ac:chgData name="Luke McNamara" userId="9d0699bb-cfe4-42bf-88c6-d3eec6851dfc" providerId="ADAL" clId="{6A83F3EF-F83E-4D06-B2D7-BBAD2551D483}" dt="2023-04-30T23:14:34.121" v="896" actId="26606"/>
          <ac:graphicFrameMkLst>
            <pc:docMk/>
            <pc:sldMk cId="1156962035" sldId="279"/>
            <ac:graphicFrameMk id="6" creationId="{1951F465-A464-3E12-8D67-16E30AE7B994}"/>
          </ac:graphicFrameMkLst>
        </pc:graphicFrameChg>
        <pc:graphicFrameChg chg="add del">
          <ac:chgData name="Luke McNamara" userId="9d0699bb-cfe4-42bf-88c6-d3eec6851dfc" providerId="ADAL" clId="{6A83F3EF-F83E-4D06-B2D7-BBAD2551D483}" dt="2023-04-30T23:14:36.298" v="898" actId="26606"/>
          <ac:graphicFrameMkLst>
            <pc:docMk/>
            <pc:sldMk cId="1156962035" sldId="279"/>
            <ac:graphicFrameMk id="8" creationId="{2758CD44-568D-B6C7-3666-0A52112B5C12}"/>
          </ac:graphicFrameMkLst>
        </pc:graphicFrameChg>
        <pc:graphicFrameChg chg="add del">
          <ac:chgData name="Luke McNamara" userId="9d0699bb-cfe4-42bf-88c6-d3eec6851dfc" providerId="ADAL" clId="{6A83F3EF-F83E-4D06-B2D7-BBAD2551D483}" dt="2023-04-30T23:14:42.448" v="900" actId="26606"/>
          <ac:graphicFrameMkLst>
            <pc:docMk/>
            <pc:sldMk cId="1156962035" sldId="279"/>
            <ac:graphicFrameMk id="10" creationId="{48459B72-838C-5FCE-6B06-14E6F43C5897}"/>
          </ac:graphicFrameMkLst>
        </pc:graphicFrameChg>
        <pc:cxnChg chg="add del">
          <ac:chgData name="Luke McNamara" userId="9d0699bb-cfe4-42bf-88c6-d3eec6851dfc" providerId="ADAL" clId="{6A83F3EF-F83E-4D06-B2D7-BBAD2551D483}" dt="2023-04-30T23:53:40.958" v="1189" actId="26606"/>
          <ac:cxnSpMkLst>
            <pc:docMk/>
            <pc:sldMk cId="1156962035" sldId="279"/>
            <ac:cxnSpMk id="19" creationId="{1F16A8D4-FE87-4604-88B2-394B5D1EB437}"/>
          </ac:cxnSpMkLst>
        </pc:cxnChg>
      </pc:sldChg>
      <pc:sldChg chg="modSp mod">
        <pc:chgData name="Luke McNamara" userId="9d0699bb-cfe4-42bf-88c6-d3eec6851dfc" providerId="ADAL" clId="{6A83F3EF-F83E-4D06-B2D7-BBAD2551D483}" dt="2023-04-30T23:49:49.025" v="1180" actId="14100"/>
        <pc:sldMkLst>
          <pc:docMk/>
          <pc:sldMk cId="555835818" sldId="281"/>
        </pc:sldMkLst>
        <pc:spChg chg="mod">
          <ac:chgData name="Luke McNamara" userId="9d0699bb-cfe4-42bf-88c6-d3eec6851dfc" providerId="ADAL" clId="{6A83F3EF-F83E-4D06-B2D7-BBAD2551D483}" dt="2023-04-30T23:19:08.348" v="951"/>
          <ac:spMkLst>
            <pc:docMk/>
            <pc:sldMk cId="555835818" sldId="281"/>
            <ac:spMk id="2" creationId="{0726CCFB-EC1C-D2CF-54A3-ACC5290E59F4}"/>
          </ac:spMkLst>
        </pc:spChg>
        <pc:graphicFrameChg chg="mod modGraphic">
          <ac:chgData name="Luke McNamara" userId="9d0699bb-cfe4-42bf-88c6-d3eec6851dfc" providerId="ADAL" clId="{6A83F3EF-F83E-4D06-B2D7-BBAD2551D483}" dt="2023-04-30T23:49:49.025" v="1180" actId="14100"/>
          <ac:graphicFrameMkLst>
            <pc:docMk/>
            <pc:sldMk cId="555835818" sldId="281"/>
            <ac:graphicFrameMk id="8" creationId="{877BACC9-D642-DBB0-C79C-7E37AA7116FF}"/>
          </ac:graphicFrameMkLst>
        </pc:graphicFrameChg>
      </pc:sldChg>
      <pc:sldChg chg="modSp mod">
        <pc:chgData name="Luke McNamara" userId="9d0699bb-cfe4-42bf-88c6-d3eec6851dfc" providerId="ADAL" clId="{6A83F3EF-F83E-4D06-B2D7-BBAD2551D483}" dt="2023-04-30T23:49:34.814" v="1178" actId="113"/>
        <pc:sldMkLst>
          <pc:docMk/>
          <pc:sldMk cId="2636239357" sldId="282"/>
        </pc:sldMkLst>
        <pc:graphicFrameChg chg="modGraphic">
          <ac:chgData name="Luke McNamara" userId="9d0699bb-cfe4-42bf-88c6-d3eec6851dfc" providerId="ADAL" clId="{6A83F3EF-F83E-4D06-B2D7-BBAD2551D483}" dt="2023-04-30T23:49:34.814" v="1178" actId="113"/>
          <ac:graphicFrameMkLst>
            <pc:docMk/>
            <pc:sldMk cId="2636239357" sldId="282"/>
            <ac:graphicFrameMk id="4" creationId="{524B5293-1777-6907-F12C-92E3C3AB19AB}"/>
          </ac:graphicFrameMkLst>
        </pc:graphicFrameChg>
      </pc:sldChg>
      <pc:sldChg chg="addSp delSp modSp del mod setBg delDesignElem">
        <pc:chgData name="Luke McNamara" userId="9d0699bb-cfe4-42bf-88c6-d3eec6851dfc" providerId="ADAL" clId="{6A83F3EF-F83E-4D06-B2D7-BBAD2551D483}" dt="2023-04-30T09:34:39.763" v="623" actId="47"/>
        <pc:sldMkLst>
          <pc:docMk/>
          <pc:sldMk cId="3710243202" sldId="283"/>
        </pc:sldMkLst>
        <pc:spChg chg="mod">
          <ac:chgData name="Luke McNamara" userId="9d0699bb-cfe4-42bf-88c6-d3eec6851dfc" providerId="ADAL" clId="{6A83F3EF-F83E-4D06-B2D7-BBAD2551D483}" dt="2023-04-30T09:00:30.294" v="171" actId="26606"/>
          <ac:spMkLst>
            <pc:docMk/>
            <pc:sldMk cId="3710243202" sldId="283"/>
            <ac:spMk id="2" creationId="{09843D08-183D-E712-3152-349AE871E28C}"/>
          </ac:spMkLst>
        </pc:spChg>
        <pc:spChg chg="mod">
          <ac:chgData name="Luke McNamara" userId="9d0699bb-cfe4-42bf-88c6-d3eec6851dfc" providerId="ADAL" clId="{6A83F3EF-F83E-4D06-B2D7-BBAD2551D483}" dt="2023-04-30T09:00:39.104" v="172" actId="122"/>
          <ac:spMkLst>
            <pc:docMk/>
            <pc:sldMk cId="3710243202" sldId="283"/>
            <ac:spMk id="3" creationId="{34866F08-0F7F-B684-EE66-1D3480FF896A}"/>
          </ac:spMkLst>
        </pc:spChg>
        <pc:spChg chg="add del">
          <ac:chgData name="Luke McNamara" userId="9d0699bb-cfe4-42bf-88c6-d3eec6851dfc" providerId="ADAL" clId="{6A83F3EF-F83E-4D06-B2D7-BBAD2551D483}" dt="2023-04-30T09:01:03.243" v="193"/>
          <ac:spMkLst>
            <pc:docMk/>
            <pc:sldMk cId="3710243202" sldId="283"/>
            <ac:spMk id="8" creationId="{907EF6B7-1338-4443-8C46-6A318D952DFD}"/>
          </ac:spMkLst>
        </pc:spChg>
        <pc:spChg chg="add del">
          <ac:chgData name="Luke McNamara" userId="9d0699bb-cfe4-42bf-88c6-d3eec6851dfc" providerId="ADAL" clId="{6A83F3EF-F83E-4D06-B2D7-BBAD2551D483}" dt="2023-04-30T09:01:03.243" v="193"/>
          <ac:spMkLst>
            <pc:docMk/>
            <pc:sldMk cId="3710243202" sldId="283"/>
            <ac:spMk id="10" creationId="{DAAE4CDD-124C-4DCF-9584-B6033B545DD5}"/>
          </ac:spMkLst>
        </pc:spChg>
        <pc:spChg chg="add del">
          <ac:chgData name="Luke McNamara" userId="9d0699bb-cfe4-42bf-88c6-d3eec6851dfc" providerId="ADAL" clId="{6A83F3EF-F83E-4D06-B2D7-BBAD2551D483}" dt="2023-04-30T09:01:03.243" v="193"/>
          <ac:spMkLst>
            <pc:docMk/>
            <pc:sldMk cId="3710243202" sldId="283"/>
            <ac:spMk id="12" creationId="{081E4A58-353D-44AE-B2FC-2A74E2E400F7}"/>
          </ac:spMkLst>
        </pc:spChg>
      </pc:sldChg>
      <pc:sldChg chg="addSp delSp modSp del mod setBg">
        <pc:chgData name="Luke McNamara" userId="9d0699bb-cfe4-42bf-88c6-d3eec6851dfc" providerId="ADAL" clId="{6A83F3EF-F83E-4D06-B2D7-BBAD2551D483}" dt="2023-04-30T23:21:53.958" v="985" actId="47"/>
        <pc:sldMkLst>
          <pc:docMk/>
          <pc:sldMk cId="1012857078" sldId="286"/>
        </pc:sldMkLst>
        <pc:spChg chg="mod">
          <ac:chgData name="Luke McNamara" userId="9d0699bb-cfe4-42bf-88c6-d3eec6851dfc" providerId="ADAL" clId="{6A83F3EF-F83E-4D06-B2D7-BBAD2551D483}" dt="2023-04-30T09:41:09.064" v="678" actId="26606"/>
          <ac:spMkLst>
            <pc:docMk/>
            <pc:sldMk cId="1012857078" sldId="286"/>
            <ac:spMk id="2" creationId="{CDC990B5-9EA8-DD79-89F2-F774D16915B5}"/>
          </ac:spMkLst>
        </pc:spChg>
        <pc:spChg chg="mod">
          <ac:chgData name="Luke McNamara" userId="9d0699bb-cfe4-42bf-88c6-d3eec6851dfc" providerId="ADAL" clId="{6A83F3EF-F83E-4D06-B2D7-BBAD2551D483}" dt="2023-04-30T23:21:41.001" v="982" actId="21"/>
          <ac:spMkLst>
            <pc:docMk/>
            <pc:sldMk cId="1012857078" sldId="286"/>
            <ac:spMk id="3" creationId="{9512658A-3749-0CD7-B5CE-135099685F0B}"/>
          </ac:spMkLst>
        </pc:spChg>
        <pc:spChg chg="add del">
          <ac:chgData name="Luke McNamara" userId="9d0699bb-cfe4-42bf-88c6-d3eec6851dfc" providerId="ADAL" clId="{6A83F3EF-F83E-4D06-B2D7-BBAD2551D483}" dt="2023-04-30T09:41:09.064" v="678" actId="26606"/>
          <ac:spMkLst>
            <pc:docMk/>
            <pc:sldMk cId="1012857078" sldId="286"/>
            <ac:spMk id="8" creationId="{907EF6B7-1338-4443-8C46-6A318D952DFD}"/>
          </ac:spMkLst>
        </pc:spChg>
        <pc:spChg chg="add del">
          <ac:chgData name="Luke McNamara" userId="9d0699bb-cfe4-42bf-88c6-d3eec6851dfc" providerId="ADAL" clId="{6A83F3EF-F83E-4D06-B2D7-BBAD2551D483}" dt="2023-04-30T09:41:09.064" v="678" actId="26606"/>
          <ac:spMkLst>
            <pc:docMk/>
            <pc:sldMk cId="1012857078" sldId="286"/>
            <ac:spMk id="10" creationId="{DAAE4CDD-124C-4DCF-9584-B6033B545DD5}"/>
          </ac:spMkLst>
        </pc:spChg>
        <pc:spChg chg="add del">
          <ac:chgData name="Luke McNamara" userId="9d0699bb-cfe4-42bf-88c6-d3eec6851dfc" providerId="ADAL" clId="{6A83F3EF-F83E-4D06-B2D7-BBAD2551D483}" dt="2023-04-30T09:41:09.064" v="678" actId="26606"/>
          <ac:spMkLst>
            <pc:docMk/>
            <pc:sldMk cId="1012857078" sldId="286"/>
            <ac:spMk id="12" creationId="{081E4A58-353D-44AE-B2FC-2A74E2E400F7}"/>
          </ac:spMkLst>
        </pc:spChg>
      </pc:sldChg>
      <pc:sldChg chg="modSp del">
        <pc:chgData name="Luke McNamara" userId="9d0699bb-cfe4-42bf-88c6-d3eec6851dfc" providerId="ADAL" clId="{6A83F3EF-F83E-4D06-B2D7-BBAD2551D483}" dt="2023-04-30T23:22:47.441" v="994" actId="47"/>
        <pc:sldMkLst>
          <pc:docMk/>
          <pc:sldMk cId="1144092516" sldId="287"/>
        </pc:sldMkLst>
        <pc:spChg chg="mod">
          <ac:chgData name="Luke McNamara" userId="9d0699bb-cfe4-42bf-88c6-d3eec6851dfc" providerId="ADAL" clId="{6A83F3EF-F83E-4D06-B2D7-BBAD2551D483}" dt="2023-04-30T23:19:08.348" v="951"/>
          <ac:spMkLst>
            <pc:docMk/>
            <pc:sldMk cId="1144092516" sldId="287"/>
            <ac:spMk id="2" creationId="{BF08E8D3-7F37-B9EA-2B08-B9A5640904ED}"/>
          </ac:spMkLst>
        </pc:spChg>
      </pc:sldChg>
      <pc:sldChg chg="modSp del">
        <pc:chgData name="Luke McNamara" userId="9d0699bb-cfe4-42bf-88c6-d3eec6851dfc" providerId="ADAL" clId="{6A83F3EF-F83E-4D06-B2D7-BBAD2551D483}" dt="2023-04-30T23:23:10.837" v="998" actId="47"/>
        <pc:sldMkLst>
          <pc:docMk/>
          <pc:sldMk cId="3697054543" sldId="288"/>
        </pc:sldMkLst>
        <pc:spChg chg="mod">
          <ac:chgData name="Luke McNamara" userId="9d0699bb-cfe4-42bf-88c6-d3eec6851dfc" providerId="ADAL" clId="{6A83F3EF-F83E-4D06-B2D7-BBAD2551D483}" dt="2023-04-30T23:19:08.348" v="951"/>
          <ac:spMkLst>
            <pc:docMk/>
            <pc:sldMk cId="3697054543" sldId="288"/>
            <ac:spMk id="2" creationId="{BF08E8D3-7F37-B9EA-2B08-B9A5640904ED}"/>
          </ac:spMkLst>
        </pc:spChg>
      </pc:sldChg>
      <pc:sldChg chg="del">
        <pc:chgData name="Luke McNamara" userId="9d0699bb-cfe4-42bf-88c6-d3eec6851dfc" providerId="ADAL" clId="{6A83F3EF-F83E-4D06-B2D7-BBAD2551D483}" dt="2023-04-30T23:26:27.036" v="1033" actId="47"/>
        <pc:sldMkLst>
          <pc:docMk/>
          <pc:sldMk cId="1044191261" sldId="289"/>
        </pc:sldMkLst>
      </pc:sldChg>
      <pc:sldChg chg="addSp delSp modSp del mod setBg">
        <pc:chgData name="Luke McNamara" userId="9d0699bb-cfe4-42bf-88c6-d3eec6851dfc" providerId="ADAL" clId="{6A83F3EF-F83E-4D06-B2D7-BBAD2551D483}" dt="2023-04-30T23:28:44.096" v="1056" actId="47"/>
        <pc:sldMkLst>
          <pc:docMk/>
          <pc:sldMk cId="4043701431" sldId="290"/>
        </pc:sldMkLst>
        <pc:spChg chg="mod">
          <ac:chgData name="Luke McNamara" userId="9d0699bb-cfe4-42bf-88c6-d3eec6851dfc" providerId="ADAL" clId="{6A83F3EF-F83E-4D06-B2D7-BBAD2551D483}" dt="2023-04-28T04:52:29.322" v="30" actId="26606"/>
          <ac:spMkLst>
            <pc:docMk/>
            <pc:sldMk cId="4043701431" sldId="290"/>
            <ac:spMk id="2" creationId="{2F73E1D4-C1A4-DB7B-3515-2E88154C9893}"/>
          </ac:spMkLst>
        </pc:spChg>
        <pc:spChg chg="mod">
          <ac:chgData name="Luke McNamara" userId="9d0699bb-cfe4-42bf-88c6-d3eec6851dfc" providerId="ADAL" clId="{6A83F3EF-F83E-4D06-B2D7-BBAD2551D483}" dt="2023-04-30T23:26:31.626" v="1034" actId="1076"/>
          <ac:spMkLst>
            <pc:docMk/>
            <pc:sldMk cId="4043701431" sldId="290"/>
            <ac:spMk id="3" creationId="{E671F525-6086-89F7-9FF5-6048A95B3F0B}"/>
          </ac:spMkLst>
        </pc:spChg>
        <pc:spChg chg="add del">
          <ac:chgData name="Luke McNamara" userId="9d0699bb-cfe4-42bf-88c6-d3eec6851dfc" providerId="ADAL" clId="{6A83F3EF-F83E-4D06-B2D7-BBAD2551D483}" dt="2023-04-28T04:52:29.322" v="30" actId="26606"/>
          <ac:spMkLst>
            <pc:docMk/>
            <pc:sldMk cId="4043701431" sldId="290"/>
            <ac:spMk id="8" creationId="{777A147A-9ED8-46B4-8660-1B3C2AA880B5}"/>
          </ac:spMkLst>
        </pc:spChg>
        <pc:spChg chg="add del">
          <ac:chgData name="Luke McNamara" userId="9d0699bb-cfe4-42bf-88c6-d3eec6851dfc" providerId="ADAL" clId="{6A83F3EF-F83E-4D06-B2D7-BBAD2551D483}" dt="2023-04-28T04:52:29.322" v="30" actId="26606"/>
          <ac:spMkLst>
            <pc:docMk/>
            <pc:sldMk cId="4043701431" sldId="290"/>
            <ac:spMk id="10" creationId="{5D6C15A0-C087-4593-8414-2B4EC1CDC3DE}"/>
          </ac:spMkLst>
        </pc:spChg>
      </pc:sldChg>
      <pc:sldChg chg="addSp delSp modSp del mod setBg delDesignElem">
        <pc:chgData name="Luke McNamara" userId="9d0699bb-cfe4-42bf-88c6-d3eec6851dfc" providerId="ADAL" clId="{6A83F3EF-F83E-4D06-B2D7-BBAD2551D483}" dt="2023-04-30T09:12:53.892" v="482" actId="47"/>
        <pc:sldMkLst>
          <pc:docMk/>
          <pc:sldMk cId="438210400" sldId="291"/>
        </pc:sldMkLst>
        <pc:spChg chg="mod">
          <ac:chgData name="Luke McNamara" userId="9d0699bb-cfe4-42bf-88c6-d3eec6851dfc" providerId="ADAL" clId="{6A83F3EF-F83E-4D06-B2D7-BBAD2551D483}" dt="2023-04-28T04:52:29.542" v="31" actId="26606"/>
          <ac:spMkLst>
            <pc:docMk/>
            <pc:sldMk cId="438210400" sldId="291"/>
            <ac:spMk id="2" creationId="{2E79C9B8-58FF-8801-F031-7CF6B985E03D}"/>
          </ac:spMkLst>
        </pc:spChg>
        <pc:spChg chg="mod">
          <ac:chgData name="Luke McNamara" userId="9d0699bb-cfe4-42bf-88c6-d3eec6851dfc" providerId="ADAL" clId="{6A83F3EF-F83E-4D06-B2D7-BBAD2551D483}" dt="2023-04-28T04:52:29.542" v="31" actId="26606"/>
          <ac:spMkLst>
            <pc:docMk/>
            <pc:sldMk cId="438210400" sldId="291"/>
            <ac:spMk id="3" creationId="{C6EE5B3F-7D70-9D11-53AC-305C335A34CD}"/>
          </ac:spMkLst>
        </pc:spChg>
        <pc:spChg chg="add del">
          <ac:chgData name="Luke McNamara" userId="9d0699bb-cfe4-42bf-88c6-d3eec6851dfc" providerId="ADAL" clId="{6A83F3EF-F83E-4D06-B2D7-BBAD2551D483}" dt="2023-04-30T09:01:03.243" v="193"/>
          <ac:spMkLst>
            <pc:docMk/>
            <pc:sldMk cId="438210400" sldId="291"/>
            <ac:spMk id="8" creationId="{777A147A-9ED8-46B4-8660-1B3C2AA880B5}"/>
          </ac:spMkLst>
        </pc:spChg>
        <pc:spChg chg="add del">
          <ac:chgData name="Luke McNamara" userId="9d0699bb-cfe4-42bf-88c6-d3eec6851dfc" providerId="ADAL" clId="{6A83F3EF-F83E-4D06-B2D7-BBAD2551D483}" dt="2023-04-30T09:01:03.243" v="193"/>
          <ac:spMkLst>
            <pc:docMk/>
            <pc:sldMk cId="438210400" sldId="291"/>
            <ac:spMk id="10" creationId="{5D6C15A0-C087-4593-8414-2B4EC1CDC3DE}"/>
          </ac:spMkLst>
        </pc:spChg>
        <pc:spChg chg="add del">
          <ac:chgData name="Luke McNamara" userId="9d0699bb-cfe4-42bf-88c6-d3eec6851dfc" providerId="ADAL" clId="{6A83F3EF-F83E-4D06-B2D7-BBAD2551D483}" dt="2023-04-28T04:52:29.542" v="31" actId="26606"/>
          <ac:spMkLst>
            <pc:docMk/>
            <pc:sldMk cId="438210400" sldId="291"/>
            <ac:spMk id="15" creationId="{7C32DF3D-3F59-481D-A237-77C31AD492C1}"/>
          </ac:spMkLst>
        </pc:spChg>
        <pc:spChg chg="add del">
          <ac:chgData name="Luke McNamara" userId="9d0699bb-cfe4-42bf-88c6-d3eec6851dfc" providerId="ADAL" clId="{6A83F3EF-F83E-4D06-B2D7-BBAD2551D483}" dt="2023-04-28T04:52:29.542" v="31" actId="26606"/>
          <ac:spMkLst>
            <pc:docMk/>
            <pc:sldMk cId="438210400" sldId="291"/>
            <ac:spMk id="17" creationId="{32F02326-30C4-4095-988F-932A425AE2DA}"/>
          </ac:spMkLst>
        </pc:spChg>
      </pc:sldChg>
      <pc:sldChg chg="addSp delSp modSp del mod setBg">
        <pc:chgData name="Luke McNamara" userId="9d0699bb-cfe4-42bf-88c6-d3eec6851dfc" providerId="ADAL" clId="{6A83F3EF-F83E-4D06-B2D7-BBAD2551D483}" dt="2023-04-30T09:11:49.622" v="474" actId="47"/>
        <pc:sldMkLst>
          <pc:docMk/>
          <pc:sldMk cId="4218371724" sldId="292"/>
        </pc:sldMkLst>
        <pc:spChg chg="mod">
          <ac:chgData name="Luke McNamara" userId="9d0699bb-cfe4-42bf-88c6-d3eec6851dfc" providerId="ADAL" clId="{6A83F3EF-F83E-4D06-B2D7-BBAD2551D483}" dt="2023-04-30T09:10:58.323" v="426" actId="26606"/>
          <ac:spMkLst>
            <pc:docMk/>
            <pc:sldMk cId="4218371724" sldId="292"/>
            <ac:spMk id="2" creationId="{2E79C9B8-58FF-8801-F031-7CF6B985E03D}"/>
          </ac:spMkLst>
        </pc:spChg>
        <pc:spChg chg="mod">
          <ac:chgData name="Luke McNamara" userId="9d0699bb-cfe4-42bf-88c6-d3eec6851dfc" providerId="ADAL" clId="{6A83F3EF-F83E-4D06-B2D7-BBAD2551D483}" dt="2023-04-30T09:10:30.842" v="425" actId="26606"/>
          <ac:spMkLst>
            <pc:docMk/>
            <pc:sldMk cId="4218371724" sldId="292"/>
            <ac:spMk id="3" creationId="{C6EE5B3F-7D70-9D11-53AC-305C335A34CD}"/>
          </ac:spMkLst>
        </pc:spChg>
        <pc:spChg chg="add del">
          <ac:chgData name="Luke McNamara" userId="9d0699bb-cfe4-42bf-88c6-d3eec6851dfc" providerId="ADAL" clId="{6A83F3EF-F83E-4D06-B2D7-BBAD2551D483}" dt="2023-04-30T09:03:32.773" v="249" actId="26606"/>
          <ac:spMkLst>
            <pc:docMk/>
            <pc:sldMk cId="4218371724" sldId="292"/>
            <ac:spMk id="5" creationId="{907EF6B7-1338-4443-8C46-6A318D952DFD}"/>
          </ac:spMkLst>
        </pc:spChg>
        <pc:spChg chg="add del">
          <ac:chgData name="Luke McNamara" userId="9d0699bb-cfe4-42bf-88c6-d3eec6851dfc" providerId="ADAL" clId="{6A83F3EF-F83E-4D06-B2D7-BBAD2551D483}" dt="2023-04-30T09:03:32.773" v="249" actId="26606"/>
          <ac:spMkLst>
            <pc:docMk/>
            <pc:sldMk cId="4218371724" sldId="292"/>
            <ac:spMk id="6" creationId="{DAAE4CDD-124C-4DCF-9584-B6033B545DD5}"/>
          </ac:spMkLst>
        </pc:spChg>
        <pc:spChg chg="add del">
          <ac:chgData name="Luke McNamara" userId="9d0699bb-cfe4-42bf-88c6-d3eec6851dfc" providerId="ADAL" clId="{6A83F3EF-F83E-4D06-B2D7-BBAD2551D483}" dt="2023-04-30T09:10:58.323" v="426" actId="26606"/>
          <ac:spMkLst>
            <pc:docMk/>
            <pc:sldMk cId="4218371724" sldId="292"/>
            <ac:spMk id="7" creationId="{389575E1-3389-451A-A5F7-27854C25C599}"/>
          </ac:spMkLst>
        </pc:spChg>
        <pc:spChg chg="add del">
          <ac:chgData name="Luke McNamara" userId="9d0699bb-cfe4-42bf-88c6-d3eec6851dfc" providerId="ADAL" clId="{6A83F3EF-F83E-4D06-B2D7-BBAD2551D483}" dt="2023-04-28T04:52:30.062" v="33" actId="26606"/>
          <ac:spMkLst>
            <pc:docMk/>
            <pc:sldMk cId="4218371724" sldId="292"/>
            <ac:spMk id="8" creationId="{777A147A-9ED8-46B4-8660-1B3C2AA880B5}"/>
          </ac:spMkLst>
        </pc:spChg>
        <pc:spChg chg="add del">
          <ac:chgData name="Luke McNamara" userId="9d0699bb-cfe4-42bf-88c6-d3eec6851dfc" providerId="ADAL" clId="{6A83F3EF-F83E-4D06-B2D7-BBAD2551D483}" dt="2023-04-30T09:10:58.323" v="426" actId="26606"/>
          <ac:spMkLst>
            <pc:docMk/>
            <pc:sldMk cId="4218371724" sldId="292"/>
            <ac:spMk id="9" creationId="{A53CCC5C-D88E-40FB-B30B-23DCDBD01D37}"/>
          </ac:spMkLst>
        </pc:spChg>
        <pc:spChg chg="add del">
          <ac:chgData name="Luke McNamara" userId="9d0699bb-cfe4-42bf-88c6-d3eec6851dfc" providerId="ADAL" clId="{6A83F3EF-F83E-4D06-B2D7-BBAD2551D483}" dt="2023-04-28T04:52:30.062" v="33" actId="26606"/>
          <ac:spMkLst>
            <pc:docMk/>
            <pc:sldMk cId="4218371724" sldId="292"/>
            <ac:spMk id="10" creationId="{5D6C15A0-C087-4593-8414-2B4EC1CDC3DE}"/>
          </ac:spMkLst>
        </pc:spChg>
        <pc:spChg chg="add del">
          <ac:chgData name="Luke McNamara" userId="9d0699bb-cfe4-42bf-88c6-d3eec6851dfc" providerId="ADAL" clId="{6A83F3EF-F83E-4D06-B2D7-BBAD2551D483}" dt="2023-04-30T09:10:58.323" v="426" actId="26606"/>
          <ac:spMkLst>
            <pc:docMk/>
            <pc:sldMk cId="4218371724" sldId="292"/>
            <ac:spMk id="11" creationId="{081E4A58-353D-44AE-B2FC-2A74E2E400F7}"/>
          </ac:spMkLst>
        </pc:spChg>
        <pc:spChg chg="add del">
          <ac:chgData name="Luke McNamara" userId="9d0699bb-cfe4-42bf-88c6-d3eec6851dfc" providerId="ADAL" clId="{6A83F3EF-F83E-4D06-B2D7-BBAD2551D483}" dt="2023-04-30T09:03:32.773" v="249" actId="26606"/>
          <ac:spMkLst>
            <pc:docMk/>
            <pc:sldMk cId="4218371724" sldId="292"/>
            <ac:spMk id="12" creationId="{081E4A58-353D-44AE-B2FC-2A74E2E400F7}"/>
          </ac:spMkLst>
        </pc:spChg>
        <pc:spChg chg="add">
          <ac:chgData name="Luke McNamara" userId="9d0699bb-cfe4-42bf-88c6-d3eec6851dfc" providerId="ADAL" clId="{6A83F3EF-F83E-4D06-B2D7-BBAD2551D483}" dt="2023-04-30T09:10:58.323" v="426" actId="26606"/>
          <ac:spMkLst>
            <pc:docMk/>
            <pc:sldMk cId="4218371724" sldId="292"/>
            <ac:spMk id="16" creationId="{907EF6B7-1338-4443-8C46-6A318D952DFD}"/>
          </ac:spMkLst>
        </pc:spChg>
        <pc:spChg chg="add">
          <ac:chgData name="Luke McNamara" userId="9d0699bb-cfe4-42bf-88c6-d3eec6851dfc" providerId="ADAL" clId="{6A83F3EF-F83E-4D06-B2D7-BBAD2551D483}" dt="2023-04-30T09:10:58.323" v="426" actId="26606"/>
          <ac:spMkLst>
            <pc:docMk/>
            <pc:sldMk cId="4218371724" sldId="292"/>
            <ac:spMk id="18" creationId="{DAAE4CDD-124C-4DCF-9584-B6033B545DD5}"/>
          </ac:spMkLst>
        </pc:spChg>
        <pc:spChg chg="add">
          <ac:chgData name="Luke McNamara" userId="9d0699bb-cfe4-42bf-88c6-d3eec6851dfc" providerId="ADAL" clId="{6A83F3EF-F83E-4D06-B2D7-BBAD2551D483}" dt="2023-04-30T09:10:58.323" v="426" actId="26606"/>
          <ac:spMkLst>
            <pc:docMk/>
            <pc:sldMk cId="4218371724" sldId="292"/>
            <ac:spMk id="20" creationId="{081E4A58-353D-44AE-B2FC-2A74E2E400F7}"/>
          </ac:spMkLst>
        </pc:spChg>
      </pc:sldChg>
      <pc:sldChg chg="addSp delSp modSp del mod setBg setClrOvrMap delDesignElem">
        <pc:chgData name="Luke McNamara" userId="9d0699bb-cfe4-42bf-88c6-d3eec6851dfc" providerId="ADAL" clId="{6A83F3EF-F83E-4D06-B2D7-BBAD2551D483}" dt="2023-05-01T00:00:28.358" v="1345" actId="47"/>
        <pc:sldMkLst>
          <pc:docMk/>
          <pc:sldMk cId="1251675179" sldId="293"/>
        </pc:sldMkLst>
        <pc:spChg chg="mod">
          <ac:chgData name="Luke McNamara" userId="9d0699bb-cfe4-42bf-88c6-d3eec6851dfc" providerId="ADAL" clId="{6A83F3EF-F83E-4D06-B2D7-BBAD2551D483}" dt="2023-04-30T09:07:22.295" v="251" actId="26606"/>
          <ac:spMkLst>
            <pc:docMk/>
            <pc:sldMk cId="1251675179" sldId="293"/>
            <ac:spMk id="2" creationId="{FACD3886-0C48-D078-BD43-FDDD5B2A260A}"/>
          </ac:spMkLst>
        </pc:spChg>
        <pc:spChg chg="mod">
          <ac:chgData name="Luke McNamara" userId="9d0699bb-cfe4-42bf-88c6-d3eec6851dfc" providerId="ADAL" clId="{6A83F3EF-F83E-4D06-B2D7-BBAD2551D483}" dt="2023-04-30T09:07:22.295" v="251" actId="26606"/>
          <ac:spMkLst>
            <pc:docMk/>
            <pc:sldMk cId="1251675179" sldId="293"/>
            <ac:spMk id="3" creationId="{ABF6359D-A311-FBC3-8543-E2D9ECD90C81}"/>
          </ac:spMkLst>
        </pc:spChg>
        <pc:spChg chg="mod">
          <ac:chgData name="Luke McNamara" userId="9d0699bb-cfe4-42bf-88c6-d3eec6851dfc" providerId="ADAL" clId="{6A83F3EF-F83E-4D06-B2D7-BBAD2551D483}" dt="2023-04-30T09:07:22.295" v="251" actId="26606"/>
          <ac:spMkLst>
            <pc:docMk/>
            <pc:sldMk cId="1251675179" sldId="293"/>
            <ac:spMk id="4" creationId="{B07AC88D-4F4B-6AEE-069A-DB4EB32D4943}"/>
          </ac:spMkLst>
        </pc:spChg>
        <pc:spChg chg="add del">
          <ac:chgData name="Luke McNamara" userId="9d0699bb-cfe4-42bf-88c6-d3eec6851dfc" providerId="ADAL" clId="{6A83F3EF-F83E-4D06-B2D7-BBAD2551D483}" dt="2023-04-30T09:00:00.787" v="169" actId="26606"/>
          <ac:spMkLst>
            <pc:docMk/>
            <pc:sldMk cId="1251675179" sldId="293"/>
            <ac:spMk id="9" creationId="{4C608BEB-860E-4094-8511-78603564A75E}"/>
          </ac:spMkLst>
        </pc:spChg>
        <pc:spChg chg="add del">
          <ac:chgData name="Luke McNamara" userId="9d0699bb-cfe4-42bf-88c6-d3eec6851dfc" providerId="ADAL" clId="{6A83F3EF-F83E-4D06-B2D7-BBAD2551D483}" dt="2023-04-30T09:07:22.295" v="251" actId="26606"/>
          <ac:spMkLst>
            <pc:docMk/>
            <pc:sldMk cId="1251675179" sldId="293"/>
            <ac:spMk id="16" creationId="{428D436F-9ACD-4C92-AFC8-C934C527A6A4}"/>
          </ac:spMkLst>
        </pc:spChg>
        <pc:spChg chg="add del">
          <ac:chgData name="Luke McNamara" userId="9d0699bb-cfe4-42bf-88c6-d3eec6851dfc" providerId="ADAL" clId="{6A83F3EF-F83E-4D06-B2D7-BBAD2551D483}" dt="2023-04-30T09:07:22.295" v="251" actId="26606"/>
          <ac:spMkLst>
            <pc:docMk/>
            <pc:sldMk cId="1251675179" sldId="293"/>
            <ac:spMk id="18" creationId="{090538E0-A884-4E60-A6AB-77D830E2FCED}"/>
          </ac:spMkLst>
        </pc:spChg>
        <pc:spChg chg="add del">
          <ac:chgData name="Luke McNamara" userId="9d0699bb-cfe4-42bf-88c6-d3eec6851dfc" providerId="ADAL" clId="{6A83F3EF-F83E-4D06-B2D7-BBAD2551D483}" dt="2023-04-30T09:07:22.295" v="251" actId="26606"/>
          <ac:spMkLst>
            <pc:docMk/>
            <pc:sldMk cId="1251675179" sldId="293"/>
            <ac:spMk id="20" creationId="{DB0D7DD0-1C67-4D4C-9E06-678233DB8468}"/>
          </ac:spMkLst>
        </pc:spChg>
        <pc:spChg chg="add del">
          <ac:chgData name="Luke McNamara" userId="9d0699bb-cfe4-42bf-88c6-d3eec6851dfc" providerId="ADAL" clId="{6A83F3EF-F83E-4D06-B2D7-BBAD2551D483}" dt="2023-04-30T23:19:08.348" v="951"/>
          <ac:spMkLst>
            <pc:docMk/>
            <pc:sldMk cId="1251675179" sldId="293"/>
            <ac:spMk id="25" creationId="{1DE7243B-5109-444B-8FAF-7437C66BC0E9}"/>
          </ac:spMkLst>
        </pc:spChg>
        <pc:spChg chg="add del">
          <ac:chgData name="Luke McNamara" userId="9d0699bb-cfe4-42bf-88c6-d3eec6851dfc" providerId="ADAL" clId="{6A83F3EF-F83E-4D06-B2D7-BBAD2551D483}" dt="2023-04-30T23:19:08.348" v="951"/>
          <ac:spMkLst>
            <pc:docMk/>
            <pc:sldMk cId="1251675179" sldId="293"/>
            <ac:spMk id="27" creationId="{4C5D6221-DA7B-4611-AA26-7D8E349FDE96}"/>
          </ac:spMkLst>
        </pc:spChg>
        <pc:cxnChg chg="add del">
          <ac:chgData name="Luke McNamara" userId="9d0699bb-cfe4-42bf-88c6-d3eec6851dfc" providerId="ADAL" clId="{6A83F3EF-F83E-4D06-B2D7-BBAD2551D483}" dt="2023-04-30T09:00:00.787" v="169" actId="26606"/>
          <ac:cxnSpMkLst>
            <pc:docMk/>
            <pc:sldMk cId="1251675179" sldId="293"/>
            <ac:cxnSpMk id="11" creationId="{1F16A8D4-FE87-4604-88B2-394B5D1EB437}"/>
          </ac:cxnSpMkLst>
        </pc:cxnChg>
      </pc:sldChg>
      <pc:sldChg chg="modSp del">
        <pc:chgData name="Luke McNamara" userId="9d0699bb-cfe4-42bf-88c6-d3eec6851dfc" providerId="ADAL" clId="{6A83F3EF-F83E-4D06-B2D7-BBAD2551D483}" dt="2023-04-30T09:35:22.698" v="629" actId="47"/>
        <pc:sldMkLst>
          <pc:docMk/>
          <pc:sldMk cId="4068292637" sldId="294"/>
        </pc:sldMkLst>
        <pc:spChg chg="mod">
          <ac:chgData name="Luke McNamara" userId="9d0699bb-cfe4-42bf-88c6-d3eec6851dfc" providerId="ADAL" clId="{6A83F3EF-F83E-4D06-B2D7-BBAD2551D483}" dt="2023-04-30T09:01:03.243" v="193"/>
          <ac:spMkLst>
            <pc:docMk/>
            <pc:sldMk cId="4068292637" sldId="294"/>
            <ac:spMk id="2" creationId="{00000000-0000-0000-0000-000000000000}"/>
          </ac:spMkLst>
        </pc:spChg>
        <pc:spChg chg="mod">
          <ac:chgData name="Luke McNamara" userId="9d0699bb-cfe4-42bf-88c6-d3eec6851dfc" providerId="ADAL" clId="{6A83F3EF-F83E-4D06-B2D7-BBAD2551D483}" dt="2023-04-30T09:01:03.243" v="193"/>
          <ac:spMkLst>
            <pc:docMk/>
            <pc:sldMk cId="4068292637" sldId="294"/>
            <ac:spMk id="3" creationId="{00000000-0000-0000-0000-000000000000}"/>
          </ac:spMkLst>
        </pc:spChg>
      </pc:sldChg>
      <pc:sldChg chg="addSp delSp modSp new mod setBg delDesignElem">
        <pc:chgData name="Luke McNamara" userId="9d0699bb-cfe4-42bf-88c6-d3eec6851dfc" providerId="ADAL" clId="{6A83F3EF-F83E-4D06-B2D7-BBAD2551D483}" dt="2023-04-30T23:29:16.525" v="1098" actId="20577"/>
        <pc:sldMkLst>
          <pc:docMk/>
          <pc:sldMk cId="2434218646" sldId="295"/>
        </pc:sldMkLst>
        <pc:spChg chg="mod">
          <ac:chgData name="Luke McNamara" userId="9d0699bb-cfe4-42bf-88c6-d3eec6851dfc" providerId="ADAL" clId="{6A83F3EF-F83E-4D06-B2D7-BBAD2551D483}" dt="2023-04-30T09:02:30.415" v="212" actId="26606"/>
          <ac:spMkLst>
            <pc:docMk/>
            <pc:sldMk cId="2434218646" sldId="295"/>
            <ac:spMk id="2" creationId="{0FAD2F08-E6EB-C839-4765-404DA41F8ECB}"/>
          </ac:spMkLst>
        </pc:spChg>
        <pc:spChg chg="mod">
          <ac:chgData name="Luke McNamara" userId="9d0699bb-cfe4-42bf-88c6-d3eec6851dfc" providerId="ADAL" clId="{6A83F3EF-F83E-4D06-B2D7-BBAD2551D483}" dt="2023-04-30T23:29:16.525" v="1098" actId="20577"/>
          <ac:spMkLst>
            <pc:docMk/>
            <pc:sldMk cId="2434218646" sldId="295"/>
            <ac:spMk id="3" creationId="{9371ED79-B7A8-8213-F945-60710C2C646B}"/>
          </ac:spMkLst>
        </pc:spChg>
        <pc:spChg chg="add del">
          <ac:chgData name="Luke McNamara" userId="9d0699bb-cfe4-42bf-88c6-d3eec6851dfc" providerId="ADAL" clId="{6A83F3EF-F83E-4D06-B2D7-BBAD2551D483}" dt="2023-04-30T23:19:08.348" v="951"/>
          <ac:spMkLst>
            <pc:docMk/>
            <pc:sldMk cId="2434218646" sldId="295"/>
            <ac:spMk id="8" creationId="{907EF6B7-1338-4443-8C46-6A318D952DFD}"/>
          </ac:spMkLst>
        </pc:spChg>
        <pc:spChg chg="add del">
          <ac:chgData name="Luke McNamara" userId="9d0699bb-cfe4-42bf-88c6-d3eec6851dfc" providerId="ADAL" clId="{6A83F3EF-F83E-4D06-B2D7-BBAD2551D483}" dt="2023-04-30T23:19:08.348" v="951"/>
          <ac:spMkLst>
            <pc:docMk/>
            <pc:sldMk cId="2434218646" sldId="295"/>
            <ac:spMk id="10" creationId="{DAAE4CDD-124C-4DCF-9584-B6033B545DD5}"/>
          </ac:spMkLst>
        </pc:spChg>
        <pc:spChg chg="add del">
          <ac:chgData name="Luke McNamara" userId="9d0699bb-cfe4-42bf-88c6-d3eec6851dfc" providerId="ADAL" clId="{6A83F3EF-F83E-4D06-B2D7-BBAD2551D483}" dt="2023-04-30T23:19:08.348" v="951"/>
          <ac:spMkLst>
            <pc:docMk/>
            <pc:sldMk cId="2434218646" sldId="295"/>
            <ac:spMk id="12" creationId="{081E4A58-353D-44AE-B2FC-2A74E2E400F7}"/>
          </ac:spMkLst>
        </pc:spChg>
      </pc:sldChg>
      <pc:sldChg chg="delSp add del setBg delDesignElem">
        <pc:chgData name="Luke McNamara" userId="9d0699bb-cfe4-42bf-88c6-d3eec6851dfc" providerId="ADAL" clId="{6A83F3EF-F83E-4D06-B2D7-BBAD2551D483}" dt="2023-04-30T09:09:30.515" v="331" actId="47"/>
        <pc:sldMkLst>
          <pc:docMk/>
          <pc:sldMk cId="3079560242" sldId="296"/>
        </pc:sldMkLst>
        <pc:spChg chg="del">
          <ac:chgData name="Luke McNamara" userId="9d0699bb-cfe4-42bf-88c6-d3eec6851dfc" providerId="ADAL" clId="{6A83F3EF-F83E-4D06-B2D7-BBAD2551D483}" dt="2023-04-30T09:08:41.913" v="307"/>
          <ac:spMkLst>
            <pc:docMk/>
            <pc:sldMk cId="3079560242" sldId="296"/>
            <ac:spMk id="24" creationId="{AC17DE74-01C9-4859-B65A-85CF999E8580}"/>
          </ac:spMkLst>
        </pc:spChg>
        <pc:spChg chg="del">
          <ac:chgData name="Luke McNamara" userId="9d0699bb-cfe4-42bf-88c6-d3eec6851dfc" providerId="ADAL" clId="{6A83F3EF-F83E-4D06-B2D7-BBAD2551D483}" dt="2023-04-30T09:08:41.913" v="307"/>
          <ac:spMkLst>
            <pc:docMk/>
            <pc:sldMk cId="3079560242" sldId="296"/>
            <ac:spMk id="26" creationId="{068C0432-0E90-4CC1-8CD3-D44A90DF07EF}"/>
          </ac:spMkLst>
        </pc:spChg>
      </pc:sldChg>
      <pc:sldChg chg="addSp delSp modSp add mod ord delDesignElem">
        <pc:chgData name="Luke McNamara" userId="9d0699bb-cfe4-42bf-88c6-d3eec6851dfc" providerId="ADAL" clId="{6A83F3EF-F83E-4D06-B2D7-BBAD2551D483}" dt="2023-05-01T00:04:25.574" v="1364" actId="313"/>
        <pc:sldMkLst>
          <pc:docMk/>
          <pc:sldMk cId="3871819484" sldId="297"/>
        </pc:sldMkLst>
        <pc:spChg chg="mod">
          <ac:chgData name="Luke McNamara" userId="9d0699bb-cfe4-42bf-88c6-d3eec6851dfc" providerId="ADAL" clId="{6A83F3EF-F83E-4D06-B2D7-BBAD2551D483}" dt="2023-05-01T00:04:25.574" v="1364" actId="313"/>
          <ac:spMkLst>
            <pc:docMk/>
            <pc:sldMk cId="3871819484" sldId="297"/>
            <ac:spMk id="2" creationId="{DFF38336-C2B8-C52C-D905-F1674EB64177}"/>
          </ac:spMkLst>
        </pc:spChg>
        <pc:spChg chg="mod">
          <ac:chgData name="Luke McNamara" userId="9d0699bb-cfe4-42bf-88c6-d3eec6851dfc" providerId="ADAL" clId="{6A83F3EF-F83E-4D06-B2D7-BBAD2551D483}" dt="2023-04-30T09:10:09.925" v="423" actId="255"/>
          <ac:spMkLst>
            <pc:docMk/>
            <pc:sldMk cId="3871819484" sldId="297"/>
            <ac:spMk id="3" creationId="{F8EDDA45-79A1-15D6-F4F4-B6CA5FBD10F6}"/>
          </ac:spMkLst>
        </pc:spChg>
        <pc:spChg chg="add del">
          <ac:chgData name="Luke McNamara" userId="9d0699bb-cfe4-42bf-88c6-d3eec6851dfc" providerId="ADAL" clId="{6A83F3EF-F83E-4D06-B2D7-BBAD2551D483}" dt="2023-04-30T23:19:08.348" v="951"/>
          <ac:spMkLst>
            <pc:docMk/>
            <pc:sldMk cId="3871819484" sldId="297"/>
            <ac:spMk id="24" creationId="{AC17DE74-01C9-4859-B65A-85CF999E8580}"/>
          </ac:spMkLst>
        </pc:spChg>
        <pc:spChg chg="add del">
          <ac:chgData name="Luke McNamara" userId="9d0699bb-cfe4-42bf-88c6-d3eec6851dfc" providerId="ADAL" clId="{6A83F3EF-F83E-4D06-B2D7-BBAD2551D483}" dt="2023-04-30T23:19:08.348" v="951"/>
          <ac:spMkLst>
            <pc:docMk/>
            <pc:sldMk cId="3871819484" sldId="297"/>
            <ac:spMk id="26" creationId="{068C0432-0E90-4CC1-8CD3-D44A90DF07EF}"/>
          </ac:spMkLst>
        </pc:spChg>
      </pc:sldChg>
      <pc:sldChg chg="addSp delSp modSp add mod delDesignElem">
        <pc:chgData name="Luke McNamara" userId="9d0699bb-cfe4-42bf-88c6-d3eec6851dfc" providerId="ADAL" clId="{6A83F3EF-F83E-4D06-B2D7-BBAD2551D483}" dt="2023-04-30T23:19:08.348" v="951"/>
        <pc:sldMkLst>
          <pc:docMk/>
          <pc:sldMk cId="3618619377" sldId="298"/>
        </pc:sldMkLst>
        <pc:spChg chg="mod">
          <ac:chgData name="Luke McNamara" userId="9d0699bb-cfe4-42bf-88c6-d3eec6851dfc" providerId="ADAL" clId="{6A83F3EF-F83E-4D06-B2D7-BBAD2551D483}" dt="2023-04-30T09:11:17.404" v="467" actId="20577"/>
          <ac:spMkLst>
            <pc:docMk/>
            <pc:sldMk cId="3618619377" sldId="298"/>
            <ac:spMk id="2" creationId="{DFF38336-C2B8-C52C-D905-F1674EB64177}"/>
          </ac:spMkLst>
        </pc:spChg>
        <pc:spChg chg="mod">
          <ac:chgData name="Luke McNamara" userId="9d0699bb-cfe4-42bf-88c6-d3eec6851dfc" providerId="ADAL" clId="{6A83F3EF-F83E-4D06-B2D7-BBAD2551D483}" dt="2023-04-30T09:11:44.404" v="473" actId="27636"/>
          <ac:spMkLst>
            <pc:docMk/>
            <pc:sldMk cId="3618619377" sldId="298"/>
            <ac:spMk id="3" creationId="{F8EDDA45-79A1-15D6-F4F4-B6CA5FBD10F6}"/>
          </ac:spMkLst>
        </pc:spChg>
        <pc:spChg chg="add del">
          <ac:chgData name="Luke McNamara" userId="9d0699bb-cfe4-42bf-88c6-d3eec6851dfc" providerId="ADAL" clId="{6A83F3EF-F83E-4D06-B2D7-BBAD2551D483}" dt="2023-04-30T23:19:08.348" v="951"/>
          <ac:spMkLst>
            <pc:docMk/>
            <pc:sldMk cId="3618619377" sldId="298"/>
            <ac:spMk id="24" creationId="{AC17DE74-01C9-4859-B65A-85CF999E8580}"/>
          </ac:spMkLst>
        </pc:spChg>
        <pc:spChg chg="add del">
          <ac:chgData name="Luke McNamara" userId="9d0699bb-cfe4-42bf-88c6-d3eec6851dfc" providerId="ADAL" clId="{6A83F3EF-F83E-4D06-B2D7-BBAD2551D483}" dt="2023-04-30T23:19:08.348" v="951"/>
          <ac:spMkLst>
            <pc:docMk/>
            <pc:sldMk cId="3618619377" sldId="298"/>
            <ac:spMk id="26" creationId="{068C0432-0E90-4CC1-8CD3-D44A90DF07EF}"/>
          </ac:spMkLst>
        </pc:spChg>
      </pc:sldChg>
      <pc:sldChg chg="addSp delSp modSp add mod delDesignElem">
        <pc:chgData name="Luke McNamara" userId="9d0699bb-cfe4-42bf-88c6-d3eec6851dfc" providerId="ADAL" clId="{6A83F3EF-F83E-4D06-B2D7-BBAD2551D483}" dt="2023-04-30T23:19:08.348" v="951"/>
        <pc:sldMkLst>
          <pc:docMk/>
          <pc:sldMk cId="816271642" sldId="299"/>
        </pc:sldMkLst>
        <pc:spChg chg="mod">
          <ac:chgData name="Luke McNamara" userId="9d0699bb-cfe4-42bf-88c6-d3eec6851dfc" providerId="ADAL" clId="{6A83F3EF-F83E-4D06-B2D7-BBAD2551D483}" dt="2023-04-30T09:12:23.632" v="478" actId="207"/>
          <ac:spMkLst>
            <pc:docMk/>
            <pc:sldMk cId="816271642" sldId="299"/>
            <ac:spMk id="2" creationId="{DFF38336-C2B8-C52C-D905-F1674EB64177}"/>
          </ac:spMkLst>
        </pc:spChg>
        <pc:spChg chg="mod">
          <ac:chgData name="Luke McNamara" userId="9d0699bb-cfe4-42bf-88c6-d3eec6851dfc" providerId="ADAL" clId="{6A83F3EF-F83E-4D06-B2D7-BBAD2551D483}" dt="2023-04-30T09:12:47.972" v="481" actId="255"/>
          <ac:spMkLst>
            <pc:docMk/>
            <pc:sldMk cId="816271642" sldId="299"/>
            <ac:spMk id="3" creationId="{F8EDDA45-79A1-15D6-F4F4-B6CA5FBD10F6}"/>
          </ac:spMkLst>
        </pc:spChg>
        <pc:spChg chg="add del">
          <ac:chgData name="Luke McNamara" userId="9d0699bb-cfe4-42bf-88c6-d3eec6851dfc" providerId="ADAL" clId="{6A83F3EF-F83E-4D06-B2D7-BBAD2551D483}" dt="2023-04-30T23:19:08.348" v="951"/>
          <ac:spMkLst>
            <pc:docMk/>
            <pc:sldMk cId="816271642" sldId="299"/>
            <ac:spMk id="24" creationId="{AC17DE74-01C9-4859-B65A-85CF999E8580}"/>
          </ac:spMkLst>
        </pc:spChg>
        <pc:spChg chg="add del">
          <ac:chgData name="Luke McNamara" userId="9d0699bb-cfe4-42bf-88c6-d3eec6851dfc" providerId="ADAL" clId="{6A83F3EF-F83E-4D06-B2D7-BBAD2551D483}" dt="2023-04-30T23:19:08.348" v="951"/>
          <ac:spMkLst>
            <pc:docMk/>
            <pc:sldMk cId="816271642" sldId="299"/>
            <ac:spMk id="26" creationId="{068C0432-0E90-4CC1-8CD3-D44A90DF07EF}"/>
          </ac:spMkLst>
        </pc:spChg>
      </pc:sldChg>
      <pc:sldChg chg="addSp delSp modSp add mod ord delDesignElem">
        <pc:chgData name="Luke McNamara" userId="9d0699bb-cfe4-42bf-88c6-d3eec6851dfc" providerId="ADAL" clId="{6A83F3EF-F83E-4D06-B2D7-BBAD2551D483}" dt="2023-05-01T00:04:54.931" v="1365"/>
        <pc:sldMkLst>
          <pc:docMk/>
          <pc:sldMk cId="2051034695" sldId="300"/>
        </pc:sldMkLst>
        <pc:spChg chg="mod">
          <ac:chgData name="Luke McNamara" userId="9d0699bb-cfe4-42bf-88c6-d3eec6851dfc" providerId="ADAL" clId="{6A83F3EF-F83E-4D06-B2D7-BBAD2551D483}" dt="2023-04-30T09:37:47.965" v="633" actId="113"/>
          <ac:spMkLst>
            <pc:docMk/>
            <pc:sldMk cId="2051034695" sldId="300"/>
            <ac:spMk id="2" creationId="{00000000-0000-0000-0000-000000000000}"/>
          </ac:spMkLst>
        </pc:spChg>
        <pc:spChg chg="mod">
          <ac:chgData name="Luke McNamara" userId="9d0699bb-cfe4-42bf-88c6-d3eec6851dfc" providerId="ADAL" clId="{6A83F3EF-F83E-4D06-B2D7-BBAD2551D483}" dt="2023-05-01T00:04:54.931" v="1365"/>
          <ac:spMkLst>
            <pc:docMk/>
            <pc:sldMk cId="2051034695" sldId="300"/>
            <ac:spMk id="3" creationId="{00000000-0000-0000-0000-000000000000}"/>
          </ac:spMkLst>
        </pc:spChg>
        <pc:spChg chg="add del">
          <ac:chgData name="Luke McNamara" userId="9d0699bb-cfe4-42bf-88c6-d3eec6851dfc" providerId="ADAL" clId="{6A83F3EF-F83E-4D06-B2D7-BBAD2551D483}" dt="2023-04-30T23:19:08.348" v="951"/>
          <ac:spMkLst>
            <pc:docMk/>
            <pc:sldMk cId="2051034695" sldId="300"/>
            <ac:spMk id="8" creationId="{AC17DE74-01C9-4859-B65A-85CF999E8580}"/>
          </ac:spMkLst>
        </pc:spChg>
        <pc:spChg chg="add del">
          <ac:chgData name="Luke McNamara" userId="9d0699bb-cfe4-42bf-88c6-d3eec6851dfc" providerId="ADAL" clId="{6A83F3EF-F83E-4D06-B2D7-BBAD2551D483}" dt="2023-04-30T23:19:08.348" v="951"/>
          <ac:spMkLst>
            <pc:docMk/>
            <pc:sldMk cId="2051034695" sldId="300"/>
            <ac:spMk id="10" creationId="{068C0432-0E90-4CC1-8CD3-D44A90DF07EF}"/>
          </ac:spMkLst>
        </pc:spChg>
      </pc:sldChg>
      <pc:sldChg chg="new del">
        <pc:chgData name="Luke McNamara" userId="9d0699bb-cfe4-42bf-88c6-d3eec6851dfc" providerId="ADAL" clId="{6A83F3EF-F83E-4D06-B2D7-BBAD2551D483}" dt="2023-04-30T09:30:57.646" v="558" actId="47"/>
        <pc:sldMkLst>
          <pc:docMk/>
          <pc:sldMk cId="2271735905" sldId="300"/>
        </pc:sldMkLst>
      </pc:sldChg>
      <pc:sldChg chg="addSp delSp modSp add mod delDesignElem">
        <pc:chgData name="Luke McNamara" userId="9d0699bb-cfe4-42bf-88c6-d3eec6851dfc" providerId="ADAL" clId="{6A83F3EF-F83E-4D06-B2D7-BBAD2551D483}" dt="2023-04-30T23:19:08.348" v="951"/>
        <pc:sldMkLst>
          <pc:docMk/>
          <pc:sldMk cId="2749196555" sldId="301"/>
        </pc:sldMkLst>
        <pc:spChg chg="mod">
          <ac:chgData name="Luke McNamara" userId="9d0699bb-cfe4-42bf-88c6-d3eec6851dfc" providerId="ADAL" clId="{6A83F3EF-F83E-4D06-B2D7-BBAD2551D483}" dt="2023-04-30T09:37:43.502" v="631" actId="113"/>
          <ac:spMkLst>
            <pc:docMk/>
            <pc:sldMk cId="2749196555" sldId="301"/>
            <ac:spMk id="2" creationId="{00000000-0000-0000-0000-000000000000}"/>
          </ac:spMkLst>
        </pc:spChg>
        <pc:spChg chg="mod">
          <ac:chgData name="Luke McNamara" userId="9d0699bb-cfe4-42bf-88c6-d3eec6851dfc" providerId="ADAL" clId="{6A83F3EF-F83E-4D06-B2D7-BBAD2551D483}" dt="2023-04-30T09:34:33.613" v="622" actId="27636"/>
          <ac:spMkLst>
            <pc:docMk/>
            <pc:sldMk cId="2749196555" sldId="301"/>
            <ac:spMk id="3" creationId="{00000000-0000-0000-0000-000000000000}"/>
          </ac:spMkLst>
        </pc:spChg>
        <pc:spChg chg="add del">
          <ac:chgData name="Luke McNamara" userId="9d0699bb-cfe4-42bf-88c6-d3eec6851dfc" providerId="ADAL" clId="{6A83F3EF-F83E-4D06-B2D7-BBAD2551D483}" dt="2023-04-30T23:19:08.348" v="951"/>
          <ac:spMkLst>
            <pc:docMk/>
            <pc:sldMk cId="2749196555" sldId="301"/>
            <ac:spMk id="8" creationId="{AC17DE74-01C9-4859-B65A-85CF999E8580}"/>
          </ac:spMkLst>
        </pc:spChg>
        <pc:spChg chg="add del">
          <ac:chgData name="Luke McNamara" userId="9d0699bb-cfe4-42bf-88c6-d3eec6851dfc" providerId="ADAL" clId="{6A83F3EF-F83E-4D06-B2D7-BBAD2551D483}" dt="2023-04-30T23:19:08.348" v="951"/>
          <ac:spMkLst>
            <pc:docMk/>
            <pc:sldMk cId="2749196555" sldId="301"/>
            <ac:spMk id="10" creationId="{068C0432-0E90-4CC1-8CD3-D44A90DF07EF}"/>
          </ac:spMkLst>
        </pc:spChg>
      </pc:sldChg>
      <pc:sldChg chg="new del">
        <pc:chgData name="Luke McNamara" userId="9d0699bb-cfe4-42bf-88c6-d3eec6851dfc" providerId="ADAL" clId="{6A83F3EF-F83E-4D06-B2D7-BBAD2551D483}" dt="2023-04-30T09:30:54.094" v="557" actId="47"/>
        <pc:sldMkLst>
          <pc:docMk/>
          <pc:sldMk cId="3632574936" sldId="301"/>
        </pc:sldMkLst>
      </pc:sldChg>
      <pc:sldChg chg="addSp delSp modSp add mod delDesignElem">
        <pc:chgData name="Luke McNamara" userId="9d0699bb-cfe4-42bf-88c6-d3eec6851dfc" providerId="ADAL" clId="{6A83F3EF-F83E-4D06-B2D7-BBAD2551D483}" dt="2023-05-01T00:06:17.586" v="1371" actId="113"/>
        <pc:sldMkLst>
          <pc:docMk/>
          <pc:sldMk cId="16283726" sldId="302"/>
        </pc:sldMkLst>
        <pc:spChg chg="mod">
          <ac:chgData name="Luke McNamara" userId="9d0699bb-cfe4-42bf-88c6-d3eec6851dfc" providerId="ADAL" clId="{6A83F3EF-F83E-4D06-B2D7-BBAD2551D483}" dt="2023-05-01T00:06:17.586" v="1371" actId="113"/>
          <ac:spMkLst>
            <pc:docMk/>
            <pc:sldMk cId="16283726" sldId="302"/>
            <ac:spMk id="2" creationId="{00000000-0000-0000-0000-000000000000}"/>
          </ac:spMkLst>
        </pc:spChg>
        <pc:spChg chg="mod">
          <ac:chgData name="Luke McNamara" userId="9d0699bb-cfe4-42bf-88c6-d3eec6851dfc" providerId="ADAL" clId="{6A83F3EF-F83E-4D06-B2D7-BBAD2551D483}" dt="2023-05-01T00:05:03.001" v="1366"/>
          <ac:spMkLst>
            <pc:docMk/>
            <pc:sldMk cId="16283726" sldId="302"/>
            <ac:spMk id="3" creationId="{00000000-0000-0000-0000-000000000000}"/>
          </ac:spMkLst>
        </pc:spChg>
        <pc:spChg chg="add del">
          <ac:chgData name="Luke McNamara" userId="9d0699bb-cfe4-42bf-88c6-d3eec6851dfc" providerId="ADAL" clId="{6A83F3EF-F83E-4D06-B2D7-BBAD2551D483}" dt="2023-04-30T23:19:08.348" v="951"/>
          <ac:spMkLst>
            <pc:docMk/>
            <pc:sldMk cId="16283726" sldId="302"/>
            <ac:spMk id="8" creationId="{AC17DE74-01C9-4859-B65A-85CF999E8580}"/>
          </ac:spMkLst>
        </pc:spChg>
        <pc:spChg chg="add del">
          <ac:chgData name="Luke McNamara" userId="9d0699bb-cfe4-42bf-88c6-d3eec6851dfc" providerId="ADAL" clId="{6A83F3EF-F83E-4D06-B2D7-BBAD2551D483}" dt="2023-04-30T23:19:08.348" v="951"/>
          <ac:spMkLst>
            <pc:docMk/>
            <pc:sldMk cId="16283726" sldId="302"/>
            <ac:spMk id="10" creationId="{068C0432-0E90-4CC1-8CD3-D44A90DF07EF}"/>
          </ac:spMkLst>
        </pc:spChg>
      </pc:sldChg>
      <pc:sldChg chg="modSp new del mod">
        <pc:chgData name="Luke McNamara" userId="9d0699bb-cfe4-42bf-88c6-d3eec6851dfc" providerId="ADAL" clId="{6A83F3EF-F83E-4D06-B2D7-BBAD2551D483}" dt="2023-04-30T23:31:31.619" v="1137" actId="47"/>
        <pc:sldMkLst>
          <pc:docMk/>
          <pc:sldMk cId="1262725118" sldId="303"/>
        </pc:sldMkLst>
        <pc:spChg chg="mod">
          <ac:chgData name="Luke McNamara" userId="9d0699bb-cfe4-42bf-88c6-d3eec6851dfc" providerId="ADAL" clId="{6A83F3EF-F83E-4D06-B2D7-BBAD2551D483}" dt="2023-04-30T23:19:08.348" v="951"/>
          <ac:spMkLst>
            <pc:docMk/>
            <pc:sldMk cId="1262725118" sldId="303"/>
            <ac:spMk id="2" creationId="{285A9A28-3C2A-2CE2-45B4-52594196F2E6}"/>
          </ac:spMkLst>
        </pc:spChg>
        <pc:spChg chg="mod">
          <ac:chgData name="Luke McNamara" userId="9d0699bb-cfe4-42bf-88c6-d3eec6851dfc" providerId="ADAL" clId="{6A83F3EF-F83E-4D06-B2D7-BBAD2551D483}" dt="2023-04-30T23:19:08.348" v="951"/>
          <ac:spMkLst>
            <pc:docMk/>
            <pc:sldMk cId="1262725118" sldId="303"/>
            <ac:spMk id="3" creationId="{7D1097CE-EF43-62BB-CB44-300B2645DBB9}"/>
          </ac:spMkLst>
        </pc:spChg>
        <pc:spChg chg="mod">
          <ac:chgData name="Luke McNamara" userId="9d0699bb-cfe4-42bf-88c6-d3eec6851dfc" providerId="ADAL" clId="{6A83F3EF-F83E-4D06-B2D7-BBAD2551D483}" dt="2023-04-30T23:19:08.348" v="951"/>
          <ac:spMkLst>
            <pc:docMk/>
            <pc:sldMk cId="1262725118" sldId="303"/>
            <ac:spMk id="4" creationId="{79E8E449-7D77-22C4-0FD2-D995643AB268}"/>
          </ac:spMkLst>
        </pc:spChg>
        <pc:spChg chg="mod">
          <ac:chgData name="Luke McNamara" userId="9d0699bb-cfe4-42bf-88c6-d3eec6851dfc" providerId="ADAL" clId="{6A83F3EF-F83E-4D06-B2D7-BBAD2551D483}" dt="2023-04-30T23:19:08.348" v="951"/>
          <ac:spMkLst>
            <pc:docMk/>
            <pc:sldMk cId="1262725118" sldId="303"/>
            <ac:spMk id="5" creationId="{8546555E-BC23-F495-A5A4-2316A119613C}"/>
          </ac:spMkLst>
        </pc:spChg>
        <pc:spChg chg="mod">
          <ac:chgData name="Luke McNamara" userId="9d0699bb-cfe4-42bf-88c6-d3eec6851dfc" providerId="ADAL" clId="{6A83F3EF-F83E-4D06-B2D7-BBAD2551D483}" dt="2023-04-30T23:19:08.348" v="951"/>
          <ac:spMkLst>
            <pc:docMk/>
            <pc:sldMk cId="1262725118" sldId="303"/>
            <ac:spMk id="6" creationId="{6B30C370-0034-B221-FC74-73DA059CD48E}"/>
          </ac:spMkLst>
        </pc:spChg>
      </pc:sldChg>
      <pc:sldChg chg="addSp delSp modSp add mod delDesignElem">
        <pc:chgData name="Luke McNamara" userId="9d0699bb-cfe4-42bf-88c6-d3eec6851dfc" providerId="ADAL" clId="{6A83F3EF-F83E-4D06-B2D7-BBAD2551D483}" dt="2023-04-30T23:19:08.348" v="951"/>
        <pc:sldMkLst>
          <pc:docMk/>
          <pc:sldMk cId="2204841521" sldId="304"/>
        </pc:sldMkLst>
        <pc:spChg chg="mod">
          <ac:chgData name="Luke McNamara" userId="9d0699bb-cfe4-42bf-88c6-d3eec6851dfc" providerId="ADAL" clId="{6A83F3EF-F83E-4D06-B2D7-BBAD2551D483}" dt="2023-04-30T23:06:34.910" v="805" actId="26606"/>
          <ac:spMkLst>
            <pc:docMk/>
            <pc:sldMk cId="2204841521" sldId="304"/>
            <ac:spMk id="2" creationId="{ECB12725-6A24-13A7-6E9C-2868F82C7F7A}"/>
          </ac:spMkLst>
        </pc:spChg>
        <pc:spChg chg="mod">
          <ac:chgData name="Luke McNamara" userId="9d0699bb-cfe4-42bf-88c6-d3eec6851dfc" providerId="ADAL" clId="{6A83F3EF-F83E-4D06-B2D7-BBAD2551D483}" dt="2023-04-30T23:06:57.661" v="808" actId="1076"/>
          <ac:spMkLst>
            <pc:docMk/>
            <pc:sldMk cId="2204841521" sldId="304"/>
            <ac:spMk id="3" creationId="{32A7C1F9-2DD0-02F6-64F7-B675FED1A0C2}"/>
          </ac:spMkLst>
        </pc:spChg>
        <pc:spChg chg="del">
          <ac:chgData name="Luke McNamara" userId="9d0699bb-cfe4-42bf-88c6-d3eec6851dfc" providerId="ADAL" clId="{6A83F3EF-F83E-4D06-B2D7-BBAD2551D483}" dt="2023-04-30T23:06:34.910" v="805" actId="26606"/>
          <ac:spMkLst>
            <pc:docMk/>
            <pc:sldMk cId="2204841521" sldId="304"/>
            <ac:spMk id="31" creationId="{907EF6B7-1338-4443-8C46-6A318D952DFD}"/>
          </ac:spMkLst>
        </pc:spChg>
        <pc:spChg chg="del">
          <ac:chgData name="Luke McNamara" userId="9d0699bb-cfe4-42bf-88c6-d3eec6851dfc" providerId="ADAL" clId="{6A83F3EF-F83E-4D06-B2D7-BBAD2551D483}" dt="2023-04-30T23:06:34.910" v="805" actId="26606"/>
          <ac:spMkLst>
            <pc:docMk/>
            <pc:sldMk cId="2204841521" sldId="304"/>
            <ac:spMk id="33" creationId="{DAAE4CDD-124C-4DCF-9584-B6033B545DD5}"/>
          </ac:spMkLst>
        </pc:spChg>
        <pc:spChg chg="del">
          <ac:chgData name="Luke McNamara" userId="9d0699bb-cfe4-42bf-88c6-d3eec6851dfc" providerId="ADAL" clId="{6A83F3EF-F83E-4D06-B2D7-BBAD2551D483}" dt="2023-04-30T23:06:34.910" v="805" actId="26606"/>
          <ac:spMkLst>
            <pc:docMk/>
            <pc:sldMk cId="2204841521" sldId="304"/>
            <ac:spMk id="35" creationId="{081E4A58-353D-44AE-B2FC-2A74E2E400F7}"/>
          </ac:spMkLst>
        </pc:spChg>
        <pc:spChg chg="add del">
          <ac:chgData name="Luke McNamara" userId="9d0699bb-cfe4-42bf-88c6-d3eec6851dfc" providerId="ADAL" clId="{6A83F3EF-F83E-4D06-B2D7-BBAD2551D483}" dt="2023-04-30T23:19:08.348" v="951"/>
          <ac:spMkLst>
            <pc:docMk/>
            <pc:sldMk cId="2204841521" sldId="304"/>
            <ac:spMk id="40" creationId="{389575E1-3389-451A-A5F7-27854C25C599}"/>
          </ac:spMkLst>
        </pc:spChg>
        <pc:spChg chg="add del">
          <ac:chgData name="Luke McNamara" userId="9d0699bb-cfe4-42bf-88c6-d3eec6851dfc" providerId="ADAL" clId="{6A83F3EF-F83E-4D06-B2D7-BBAD2551D483}" dt="2023-04-30T23:19:08.348" v="951"/>
          <ac:spMkLst>
            <pc:docMk/>
            <pc:sldMk cId="2204841521" sldId="304"/>
            <ac:spMk id="42" creationId="{A53CCC5C-D88E-40FB-B30B-23DCDBD01D37}"/>
          </ac:spMkLst>
        </pc:spChg>
        <pc:spChg chg="add del">
          <ac:chgData name="Luke McNamara" userId="9d0699bb-cfe4-42bf-88c6-d3eec6851dfc" providerId="ADAL" clId="{6A83F3EF-F83E-4D06-B2D7-BBAD2551D483}" dt="2023-04-30T23:19:08.348" v="951"/>
          <ac:spMkLst>
            <pc:docMk/>
            <pc:sldMk cId="2204841521" sldId="304"/>
            <ac:spMk id="44" creationId="{081E4A58-353D-44AE-B2FC-2A74E2E400F7}"/>
          </ac:spMkLst>
        </pc:spChg>
      </pc:sldChg>
      <pc:sldChg chg="addSp delSp modSp add mod ord delDesignElem">
        <pc:chgData name="Luke McNamara" userId="9d0699bb-cfe4-42bf-88c6-d3eec6851dfc" providerId="ADAL" clId="{6A83F3EF-F83E-4D06-B2D7-BBAD2551D483}" dt="2023-04-30T23:19:08.348" v="951"/>
        <pc:sldMkLst>
          <pc:docMk/>
          <pc:sldMk cId="1325494593" sldId="305"/>
        </pc:sldMkLst>
        <pc:spChg chg="mod">
          <ac:chgData name="Luke McNamara" userId="9d0699bb-cfe4-42bf-88c6-d3eec6851dfc" providerId="ADAL" clId="{6A83F3EF-F83E-4D06-B2D7-BBAD2551D483}" dt="2023-04-30T23:07:41.625" v="828" actId="122"/>
          <ac:spMkLst>
            <pc:docMk/>
            <pc:sldMk cId="1325494593" sldId="305"/>
            <ac:spMk id="3" creationId="{32A7C1F9-2DD0-02F6-64F7-B675FED1A0C2}"/>
          </ac:spMkLst>
        </pc:spChg>
        <pc:spChg chg="add del">
          <ac:chgData name="Luke McNamara" userId="9d0699bb-cfe4-42bf-88c6-d3eec6851dfc" providerId="ADAL" clId="{6A83F3EF-F83E-4D06-B2D7-BBAD2551D483}" dt="2023-04-30T23:19:08.348" v="951"/>
          <ac:spMkLst>
            <pc:docMk/>
            <pc:sldMk cId="1325494593" sldId="305"/>
            <ac:spMk id="40" creationId="{389575E1-3389-451A-A5F7-27854C25C599}"/>
          </ac:spMkLst>
        </pc:spChg>
        <pc:spChg chg="add del">
          <ac:chgData name="Luke McNamara" userId="9d0699bb-cfe4-42bf-88c6-d3eec6851dfc" providerId="ADAL" clId="{6A83F3EF-F83E-4D06-B2D7-BBAD2551D483}" dt="2023-04-30T23:19:08.348" v="951"/>
          <ac:spMkLst>
            <pc:docMk/>
            <pc:sldMk cId="1325494593" sldId="305"/>
            <ac:spMk id="42" creationId="{A53CCC5C-D88E-40FB-B30B-23DCDBD01D37}"/>
          </ac:spMkLst>
        </pc:spChg>
        <pc:spChg chg="add del">
          <ac:chgData name="Luke McNamara" userId="9d0699bb-cfe4-42bf-88c6-d3eec6851dfc" providerId="ADAL" clId="{6A83F3EF-F83E-4D06-B2D7-BBAD2551D483}" dt="2023-04-30T23:19:08.348" v="951"/>
          <ac:spMkLst>
            <pc:docMk/>
            <pc:sldMk cId="1325494593" sldId="305"/>
            <ac:spMk id="44" creationId="{081E4A58-353D-44AE-B2FC-2A74E2E400F7}"/>
          </ac:spMkLst>
        </pc:spChg>
      </pc:sldChg>
      <pc:sldChg chg="addSp delSp modSp add mod ord delDesignElem">
        <pc:chgData name="Luke McNamara" userId="9d0699bb-cfe4-42bf-88c6-d3eec6851dfc" providerId="ADAL" clId="{6A83F3EF-F83E-4D06-B2D7-BBAD2551D483}" dt="2023-04-30T23:19:08.348" v="951"/>
        <pc:sldMkLst>
          <pc:docMk/>
          <pc:sldMk cId="2334311738" sldId="306"/>
        </pc:sldMkLst>
        <pc:spChg chg="mod">
          <ac:chgData name="Luke McNamara" userId="9d0699bb-cfe4-42bf-88c6-d3eec6851dfc" providerId="ADAL" clId="{6A83F3EF-F83E-4D06-B2D7-BBAD2551D483}" dt="2023-04-30T23:08:26.416" v="876" actId="20577"/>
          <ac:spMkLst>
            <pc:docMk/>
            <pc:sldMk cId="2334311738" sldId="306"/>
            <ac:spMk id="3" creationId="{32A7C1F9-2DD0-02F6-64F7-B675FED1A0C2}"/>
          </ac:spMkLst>
        </pc:spChg>
        <pc:spChg chg="add del">
          <ac:chgData name="Luke McNamara" userId="9d0699bb-cfe4-42bf-88c6-d3eec6851dfc" providerId="ADAL" clId="{6A83F3EF-F83E-4D06-B2D7-BBAD2551D483}" dt="2023-04-30T23:19:08.348" v="951"/>
          <ac:spMkLst>
            <pc:docMk/>
            <pc:sldMk cId="2334311738" sldId="306"/>
            <ac:spMk id="40" creationId="{389575E1-3389-451A-A5F7-27854C25C599}"/>
          </ac:spMkLst>
        </pc:spChg>
        <pc:spChg chg="add del">
          <ac:chgData name="Luke McNamara" userId="9d0699bb-cfe4-42bf-88c6-d3eec6851dfc" providerId="ADAL" clId="{6A83F3EF-F83E-4D06-B2D7-BBAD2551D483}" dt="2023-04-30T23:19:08.348" v="951"/>
          <ac:spMkLst>
            <pc:docMk/>
            <pc:sldMk cId="2334311738" sldId="306"/>
            <ac:spMk id="42" creationId="{A53CCC5C-D88E-40FB-B30B-23DCDBD01D37}"/>
          </ac:spMkLst>
        </pc:spChg>
        <pc:spChg chg="add del">
          <ac:chgData name="Luke McNamara" userId="9d0699bb-cfe4-42bf-88c6-d3eec6851dfc" providerId="ADAL" clId="{6A83F3EF-F83E-4D06-B2D7-BBAD2551D483}" dt="2023-04-30T23:19:08.348" v="951"/>
          <ac:spMkLst>
            <pc:docMk/>
            <pc:sldMk cId="2334311738" sldId="306"/>
            <ac:spMk id="44" creationId="{081E4A58-353D-44AE-B2FC-2A74E2E400F7}"/>
          </ac:spMkLst>
        </pc:spChg>
      </pc:sldChg>
      <pc:sldChg chg="addSp delSp modSp add mod ord delDesignElem">
        <pc:chgData name="Luke McNamara" userId="9d0699bb-cfe4-42bf-88c6-d3eec6851dfc" providerId="ADAL" clId="{6A83F3EF-F83E-4D06-B2D7-BBAD2551D483}" dt="2023-04-30T23:19:08.348" v="951"/>
        <pc:sldMkLst>
          <pc:docMk/>
          <pc:sldMk cId="3078319180" sldId="307"/>
        </pc:sldMkLst>
        <pc:spChg chg="mod">
          <ac:chgData name="Luke McNamara" userId="9d0699bb-cfe4-42bf-88c6-d3eec6851dfc" providerId="ADAL" clId="{6A83F3EF-F83E-4D06-B2D7-BBAD2551D483}" dt="2023-04-30T23:09:02.719" v="883" actId="14100"/>
          <ac:spMkLst>
            <pc:docMk/>
            <pc:sldMk cId="3078319180" sldId="307"/>
            <ac:spMk id="2" creationId="{00000000-0000-0000-0000-000000000000}"/>
          </ac:spMkLst>
        </pc:spChg>
        <pc:spChg chg="mod">
          <ac:chgData name="Luke McNamara" userId="9d0699bb-cfe4-42bf-88c6-d3eec6851dfc" providerId="ADAL" clId="{6A83F3EF-F83E-4D06-B2D7-BBAD2551D483}" dt="2023-04-30T23:09:21.615" v="887" actId="27636"/>
          <ac:spMkLst>
            <pc:docMk/>
            <pc:sldMk cId="3078319180" sldId="307"/>
            <ac:spMk id="3" creationId="{00000000-0000-0000-0000-000000000000}"/>
          </ac:spMkLst>
        </pc:spChg>
        <pc:spChg chg="add del">
          <ac:chgData name="Luke McNamara" userId="9d0699bb-cfe4-42bf-88c6-d3eec6851dfc" providerId="ADAL" clId="{6A83F3EF-F83E-4D06-B2D7-BBAD2551D483}" dt="2023-04-30T23:19:08.348" v="951"/>
          <ac:spMkLst>
            <pc:docMk/>
            <pc:sldMk cId="3078319180" sldId="307"/>
            <ac:spMk id="8" creationId="{AC17DE74-01C9-4859-B65A-85CF999E8580}"/>
          </ac:spMkLst>
        </pc:spChg>
        <pc:spChg chg="add del">
          <ac:chgData name="Luke McNamara" userId="9d0699bb-cfe4-42bf-88c6-d3eec6851dfc" providerId="ADAL" clId="{6A83F3EF-F83E-4D06-B2D7-BBAD2551D483}" dt="2023-04-30T23:19:08.348" v="951"/>
          <ac:spMkLst>
            <pc:docMk/>
            <pc:sldMk cId="3078319180" sldId="307"/>
            <ac:spMk id="10" creationId="{068C0432-0E90-4CC1-8CD3-D44A90DF07EF}"/>
          </ac:spMkLst>
        </pc:spChg>
      </pc:sldChg>
      <pc:sldChg chg="add del ord">
        <pc:chgData name="Luke McNamara" userId="9d0699bb-cfe4-42bf-88c6-d3eec6851dfc" providerId="ADAL" clId="{6A83F3EF-F83E-4D06-B2D7-BBAD2551D483}" dt="2023-04-30T23:20:17.494" v="977" actId="47"/>
        <pc:sldMkLst>
          <pc:docMk/>
          <pc:sldMk cId="1304754734" sldId="308"/>
        </pc:sldMkLst>
      </pc:sldChg>
      <pc:sldChg chg="addSp delSp modSp add mod ord">
        <pc:chgData name="Luke McNamara" userId="9d0699bb-cfe4-42bf-88c6-d3eec6851dfc" providerId="ADAL" clId="{6A83F3EF-F83E-4D06-B2D7-BBAD2551D483}" dt="2023-04-30T23:22:03.584" v="987" actId="22"/>
        <pc:sldMkLst>
          <pc:docMk/>
          <pc:sldMk cId="2738061124" sldId="308"/>
        </pc:sldMkLst>
        <pc:spChg chg="mod">
          <ac:chgData name="Luke McNamara" userId="9d0699bb-cfe4-42bf-88c6-d3eec6851dfc" providerId="ADAL" clId="{6A83F3EF-F83E-4D06-B2D7-BBAD2551D483}" dt="2023-04-30T23:21:47.579" v="984" actId="27636"/>
          <ac:spMkLst>
            <pc:docMk/>
            <pc:sldMk cId="2738061124" sldId="308"/>
            <ac:spMk id="3" creationId="{00000000-0000-0000-0000-000000000000}"/>
          </ac:spMkLst>
        </pc:spChg>
        <pc:spChg chg="add del">
          <ac:chgData name="Luke McNamara" userId="9d0699bb-cfe4-42bf-88c6-d3eec6851dfc" providerId="ADAL" clId="{6A83F3EF-F83E-4D06-B2D7-BBAD2551D483}" dt="2023-04-30T23:22:03.584" v="987" actId="22"/>
          <ac:spMkLst>
            <pc:docMk/>
            <pc:sldMk cId="2738061124" sldId="308"/>
            <ac:spMk id="5" creationId="{5DD2F16E-2333-EEF6-796D-B621B871E88F}"/>
          </ac:spMkLst>
        </pc:spChg>
      </pc:sldChg>
      <pc:sldChg chg="modSp add mod">
        <pc:chgData name="Luke McNamara" userId="9d0699bb-cfe4-42bf-88c6-d3eec6851dfc" providerId="ADAL" clId="{6A83F3EF-F83E-4D06-B2D7-BBAD2551D483}" dt="2023-04-30T23:22:39.778" v="993" actId="1076"/>
        <pc:sldMkLst>
          <pc:docMk/>
          <pc:sldMk cId="874331314" sldId="309"/>
        </pc:sldMkLst>
        <pc:spChg chg="mod">
          <ac:chgData name="Luke McNamara" userId="9d0699bb-cfe4-42bf-88c6-d3eec6851dfc" providerId="ADAL" clId="{6A83F3EF-F83E-4D06-B2D7-BBAD2551D483}" dt="2023-04-30T23:22:39.778" v="993" actId="1076"/>
          <ac:spMkLst>
            <pc:docMk/>
            <pc:sldMk cId="874331314" sldId="309"/>
            <ac:spMk id="3" creationId="{00000000-0000-0000-0000-000000000000}"/>
          </ac:spMkLst>
        </pc:spChg>
      </pc:sldChg>
      <pc:sldChg chg="modSp add mod">
        <pc:chgData name="Luke McNamara" userId="9d0699bb-cfe4-42bf-88c6-d3eec6851dfc" providerId="ADAL" clId="{6A83F3EF-F83E-4D06-B2D7-BBAD2551D483}" dt="2023-04-30T23:23:01.737" v="997" actId="27636"/>
        <pc:sldMkLst>
          <pc:docMk/>
          <pc:sldMk cId="1007764859" sldId="310"/>
        </pc:sldMkLst>
        <pc:spChg chg="mod">
          <ac:chgData name="Luke McNamara" userId="9d0699bb-cfe4-42bf-88c6-d3eec6851dfc" providerId="ADAL" clId="{6A83F3EF-F83E-4D06-B2D7-BBAD2551D483}" dt="2023-04-30T23:23:01.737" v="997" actId="27636"/>
          <ac:spMkLst>
            <pc:docMk/>
            <pc:sldMk cId="1007764859" sldId="310"/>
            <ac:spMk id="3" creationId="{00000000-0000-0000-0000-000000000000}"/>
          </ac:spMkLst>
        </pc:spChg>
      </pc:sldChg>
      <pc:sldChg chg="modSp add mod ord">
        <pc:chgData name="Luke McNamara" userId="9d0699bb-cfe4-42bf-88c6-d3eec6851dfc" providerId="ADAL" clId="{6A83F3EF-F83E-4D06-B2D7-BBAD2551D483}" dt="2023-04-30T23:23:54.674" v="1007" actId="113"/>
        <pc:sldMkLst>
          <pc:docMk/>
          <pc:sldMk cId="2833775717" sldId="311"/>
        </pc:sldMkLst>
        <pc:spChg chg="mod">
          <ac:chgData name="Luke McNamara" userId="9d0699bb-cfe4-42bf-88c6-d3eec6851dfc" providerId="ADAL" clId="{6A83F3EF-F83E-4D06-B2D7-BBAD2551D483}" dt="2023-04-30T23:23:54.674" v="1007" actId="113"/>
          <ac:spMkLst>
            <pc:docMk/>
            <pc:sldMk cId="2833775717" sldId="311"/>
            <ac:spMk id="3" creationId="{32A7C1F9-2DD0-02F6-64F7-B675FED1A0C2}"/>
          </ac:spMkLst>
        </pc:spChg>
      </pc:sldChg>
      <pc:sldChg chg="modSp add mod ord">
        <pc:chgData name="Luke McNamara" userId="9d0699bb-cfe4-42bf-88c6-d3eec6851dfc" providerId="ADAL" clId="{6A83F3EF-F83E-4D06-B2D7-BBAD2551D483}" dt="2023-04-30T23:25:59.926" v="1031" actId="255"/>
        <pc:sldMkLst>
          <pc:docMk/>
          <pc:sldMk cId="1512488313" sldId="312"/>
        </pc:sldMkLst>
        <pc:spChg chg="mod">
          <ac:chgData name="Luke McNamara" userId="9d0699bb-cfe4-42bf-88c6-d3eec6851dfc" providerId="ADAL" clId="{6A83F3EF-F83E-4D06-B2D7-BBAD2551D483}" dt="2023-04-30T23:24:42.077" v="1015" actId="207"/>
          <ac:spMkLst>
            <pc:docMk/>
            <pc:sldMk cId="1512488313" sldId="312"/>
            <ac:spMk id="2" creationId="{00000000-0000-0000-0000-000000000000}"/>
          </ac:spMkLst>
        </pc:spChg>
        <pc:spChg chg="mod">
          <ac:chgData name="Luke McNamara" userId="9d0699bb-cfe4-42bf-88c6-d3eec6851dfc" providerId="ADAL" clId="{6A83F3EF-F83E-4D06-B2D7-BBAD2551D483}" dt="2023-04-30T23:25:59.926" v="1031" actId="255"/>
          <ac:spMkLst>
            <pc:docMk/>
            <pc:sldMk cId="1512488313" sldId="312"/>
            <ac:spMk id="3" creationId="{00000000-0000-0000-0000-000000000000}"/>
          </ac:spMkLst>
        </pc:spChg>
      </pc:sldChg>
      <pc:sldChg chg="modSp add mod">
        <pc:chgData name="Luke McNamara" userId="9d0699bb-cfe4-42bf-88c6-d3eec6851dfc" providerId="ADAL" clId="{6A83F3EF-F83E-4D06-B2D7-BBAD2551D483}" dt="2023-04-30T23:26:17.518" v="1032" actId="14100"/>
        <pc:sldMkLst>
          <pc:docMk/>
          <pc:sldMk cId="2384470441" sldId="313"/>
        </pc:sldMkLst>
        <pc:spChg chg="mod">
          <ac:chgData name="Luke McNamara" userId="9d0699bb-cfe4-42bf-88c6-d3eec6851dfc" providerId="ADAL" clId="{6A83F3EF-F83E-4D06-B2D7-BBAD2551D483}" dt="2023-04-30T23:26:17.518" v="1032" actId="14100"/>
          <ac:spMkLst>
            <pc:docMk/>
            <pc:sldMk cId="2384470441" sldId="313"/>
            <ac:spMk id="3" creationId="{00000000-0000-0000-0000-000000000000}"/>
          </ac:spMkLst>
        </pc:spChg>
      </pc:sldChg>
      <pc:sldChg chg="modSp add mod">
        <pc:chgData name="Luke McNamara" userId="9d0699bb-cfe4-42bf-88c6-d3eec6851dfc" providerId="ADAL" clId="{6A83F3EF-F83E-4D06-B2D7-BBAD2551D483}" dt="2023-04-30T23:28:33.241" v="1055" actId="114"/>
        <pc:sldMkLst>
          <pc:docMk/>
          <pc:sldMk cId="395350415" sldId="314"/>
        </pc:sldMkLst>
        <pc:spChg chg="mod">
          <ac:chgData name="Luke McNamara" userId="9d0699bb-cfe4-42bf-88c6-d3eec6851dfc" providerId="ADAL" clId="{6A83F3EF-F83E-4D06-B2D7-BBAD2551D483}" dt="2023-04-30T23:28:33.241" v="1055" actId="114"/>
          <ac:spMkLst>
            <pc:docMk/>
            <pc:sldMk cId="395350415" sldId="314"/>
            <ac:spMk id="3" creationId="{00000000-0000-0000-0000-000000000000}"/>
          </ac:spMkLst>
        </pc:spChg>
      </pc:sldChg>
      <pc:sldChg chg="modSp add mod ord">
        <pc:chgData name="Luke McNamara" userId="9d0699bb-cfe4-42bf-88c6-d3eec6851dfc" providerId="ADAL" clId="{6A83F3EF-F83E-4D06-B2D7-BBAD2551D483}" dt="2023-05-01T00:05:21.431" v="1367" actId="255"/>
        <pc:sldMkLst>
          <pc:docMk/>
          <pc:sldMk cId="2672124100" sldId="315"/>
        </pc:sldMkLst>
        <pc:spChg chg="mod">
          <ac:chgData name="Luke McNamara" userId="9d0699bb-cfe4-42bf-88c6-d3eec6851dfc" providerId="ADAL" clId="{6A83F3EF-F83E-4D06-B2D7-BBAD2551D483}" dt="2023-04-30T23:58:55.632" v="1333" actId="113"/>
          <ac:spMkLst>
            <pc:docMk/>
            <pc:sldMk cId="2672124100" sldId="315"/>
            <ac:spMk id="2" creationId="{E1304DFE-7AB5-1C34-A089-E34ABF7F08E0}"/>
          </ac:spMkLst>
        </pc:spChg>
        <pc:spChg chg="mod">
          <ac:chgData name="Luke McNamara" userId="9d0699bb-cfe4-42bf-88c6-d3eec6851dfc" providerId="ADAL" clId="{6A83F3EF-F83E-4D06-B2D7-BBAD2551D483}" dt="2023-05-01T00:04:54.931" v="1365"/>
          <ac:spMkLst>
            <pc:docMk/>
            <pc:sldMk cId="2672124100" sldId="315"/>
            <ac:spMk id="3" creationId="{DA5D2C53-935C-D22F-5224-B73AA063E95C}"/>
          </ac:spMkLst>
        </pc:spChg>
        <pc:spChg chg="mod">
          <ac:chgData name="Luke McNamara" userId="9d0699bb-cfe4-42bf-88c6-d3eec6851dfc" providerId="ADAL" clId="{6A83F3EF-F83E-4D06-B2D7-BBAD2551D483}" dt="2023-05-01T00:05:21.431" v="1367" actId="255"/>
          <ac:spMkLst>
            <pc:docMk/>
            <pc:sldMk cId="2672124100" sldId="315"/>
            <ac:spMk id="4" creationId="{E9C1C021-44DA-221A-A964-93058536E8BA}"/>
          </ac:spMkLst>
        </pc:spChg>
      </pc:sldChg>
      <pc:sldMasterChg chg="modSldLayout">
        <pc:chgData name="Luke McNamara" userId="9d0699bb-cfe4-42bf-88c6-d3eec6851dfc" providerId="ADAL" clId="{6A83F3EF-F83E-4D06-B2D7-BBAD2551D483}" dt="2023-04-30T23:12:41.148" v="893" actId="16037"/>
        <pc:sldMasterMkLst>
          <pc:docMk/>
          <pc:sldMasterMk cId="695598939" sldId="2147483648"/>
        </pc:sldMasterMkLst>
        <pc:sldLayoutChg chg="modSp mod">
          <pc:chgData name="Luke McNamara" userId="9d0699bb-cfe4-42bf-88c6-d3eec6851dfc" providerId="ADAL" clId="{6A83F3EF-F83E-4D06-B2D7-BBAD2551D483}" dt="2023-04-30T23:12:13.689" v="892" actId="20577"/>
          <pc:sldLayoutMkLst>
            <pc:docMk/>
            <pc:sldMasterMk cId="695598939" sldId="2147483648"/>
            <pc:sldLayoutMk cId="4255390511" sldId="2147483652"/>
          </pc:sldLayoutMkLst>
          <pc:spChg chg="mod">
            <ac:chgData name="Luke McNamara" userId="9d0699bb-cfe4-42bf-88c6-d3eec6851dfc" providerId="ADAL" clId="{6A83F3EF-F83E-4D06-B2D7-BBAD2551D483}" dt="2023-04-30T23:12:13.689" v="892" actId="20577"/>
            <ac:spMkLst>
              <pc:docMk/>
              <pc:sldMasterMk cId="695598939" sldId="2147483648"/>
              <pc:sldLayoutMk cId="4255390511" sldId="2147483652"/>
              <ac:spMk id="2" creationId="{185A1883-729B-31D9-8512-DB77BE48E5AA}"/>
            </ac:spMkLst>
          </pc:spChg>
        </pc:sldLayoutChg>
        <pc:sldLayoutChg chg="modSp">
          <pc:chgData name="Luke McNamara" userId="9d0699bb-cfe4-42bf-88c6-d3eec6851dfc" providerId="ADAL" clId="{6A83F3EF-F83E-4D06-B2D7-BBAD2551D483}" dt="2023-04-30T23:12:41.148" v="893" actId="16037"/>
          <pc:sldLayoutMkLst>
            <pc:docMk/>
            <pc:sldMasterMk cId="695598939" sldId="2147483648"/>
            <pc:sldLayoutMk cId="2126886819" sldId="2147483653"/>
          </pc:sldLayoutMkLst>
          <pc:spChg chg="mod">
            <ac:chgData name="Luke McNamara" userId="9d0699bb-cfe4-42bf-88c6-d3eec6851dfc" providerId="ADAL" clId="{6A83F3EF-F83E-4D06-B2D7-BBAD2551D483}" dt="2023-04-30T23:12:41.148" v="893" actId="16037"/>
            <ac:spMkLst>
              <pc:docMk/>
              <pc:sldMasterMk cId="695598939" sldId="2147483648"/>
              <pc:sldLayoutMk cId="2126886819" sldId="2147483653"/>
              <ac:spMk id="2" creationId="{C3C0E722-E261-D366-94FB-12D29916E335}"/>
            </ac:spMkLst>
          </pc:spChg>
        </pc:sldLayoutChg>
      </pc:sldMasterChg>
    </pc:docChg>
  </pc:docChgLst>
  <pc:docChgLst>
    <pc:chgData name="Luke McNamara" userId="9d0699bb-cfe4-42bf-88c6-d3eec6851dfc" providerId="ADAL" clId="{60E1F12E-431A-4EBC-AD91-261DF188587F}"/>
    <pc:docChg chg="custSel modSld">
      <pc:chgData name="Luke McNamara" userId="9d0699bb-cfe4-42bf-88c6-d3eec6851dfc" providerId="ADAL" clId="{60E1F12E-431A-4EBC-AD91-261DF188587F}" dt="2023-05-01T02:45:37.575" v="60" actId="20577"/>
      <pc:docMkLst>
        <pc:docMk/>
      </pc:docMkLst>
      <pc:sldChg chg="modSp mod">
        <pc:chgData name="Luke McNamara" userId="9d0699bb-cfe4-42bf-88c6-d3eec6851dfc" providerId="ADAL" clId="{60E1F12E-431A-4EBC-AD91-261DF188587F}" dt="2023-05-01T02:36:22.160" v="8" actId="20577"/>
        <pc:sldMkLst>
          <pc:docMk/>
          <pc:sldMk cId="1447377669" sldId="257"/>
        </pc:sldMkLst>
        <pc:spChg chg="mod">
          <ac:chgData name="Luke McNamara" userId="9d0699bb-cfe4-42bf-88c6-d3eec6851dfc" providerId="ADAL" clId="{60E1F12E-431A-4EBC-AD91-261DF188587F}" dt="2023-05-01T02:36:22.160" v="8" actId="20577"/>
          <ac:spMkLst>
            <pc:docMk/>
            <pc:sldMk cId="1447377669" sldId="257"/>
            <ac:spMk id="3" creationId="{AF017BE0-B8BD-C346-39D6-B70E62E0726C}"/>
          </ac:spMkLst>
        </pc:spChg>
      </pc:sldChg>
      <pc:sldChg chg="modSp mod">
        <pc:chgData name="Luke McNamara" userId="9d0699bb-cfe4-42bf-88c6-d3eec6851dfc" providerId="ADAL" clId="{60E1F12E-431A-4EBC-AD91-261DF188587F}" dt="2023-05-01T02:36:17.314" v="7" actId="20577"/>
        <pc:sldMkLst>
          <pc:docMk/>
          <pc:sldMk cId="3004460901" sldId="260"/>
        </pc:sldMkLst>
        <pc:spChg chg="mod">
          <ac:chgData name="Luke McNamara" userId="9d0699bb-cfe4-42bf-88c6-d3eec6851dfc" providerId="ADAL" clId="{60E1F12E-431A-4EBC-AD91-261DF188587F}" dt="2023-05-01T02:36:17.314" v="7" actId="20577"/>
          <ac:spMkLst>
            <pc:docMk/>
            <pc:sldMk cId="3004460901" sldId="260"/>
            <ac:spMk id="3" creationId="{A657F8AD-348B-6417-4DB2-D0391FE6EFF1}"/>
          </ac:spMkLst>
        </pc:spChg>
      </pc:sldChg>
      <pc:sldChg chg="modSp mod">
        <pc:chgData name="Luke McNamara" userId="9d0699bb-cfe4-42bf-88c6-d3eec6851dfc" providerId="ADAL" clId="{60E1F12E-431A-4EBC-AD91-261DF188587F}" dt="2023-05-01T02:40:51.299" v="51" actId="20577"/>
        <pc:sldMkLst>
          <pc:docMk/>
          <pc:sldMk cId="1156962035" sldId="279"/>
        </pc:sldMkLst>
        <pc:spChg chg="mod">
          <ac:chgData name="Luke McNamara" userId="9d0699bb-cfe4-42bf-88c6-d3eec6851dfc" providerId="ADAL" clId="{60E1F12E-431A-4EBC-AD91-261DF188587F}" dt="2023-05-01T02:40:51.299" v="51" actId="20577"/>
          <ac:spMkLst>
            <pc:docMk/>
            <pc:sldMk cId="1156962035" sldId="279"/>
            <ac:spMk id="3" creationId="{DA5D2C53-935C-D22F-5224-B73AA063E95C}"/>
          </ac:spMkLst>
        </pc:spChg>
      </pc:sldChg>
      <pc:sldChg chg="modSp mod">
        <pc:chgData name="Luke McNamara" userId="9d0699bb-cfe4-42bf-88c6-d3eec6851dfc" providerId="ADAL" clId="{60E1F12E-431A-4EBC-AD91-261DF188587F}" dt="2023-05-01T02:45:37.575" v="60" actId="20577"/>
        <pc:sldMkLst>
          <pc:docMk/>
          <pc:sldMk cId="3618619377" sldId="298"/>
        </pc:sldMkLst>
        <pc:spChg chg="mod">
          <ac:chgData name="Luke McNamara" userId="9d0699bb-cfe4-42bf-88c6-d3eec6851dfc" providerId="ADAL" clId="{60E1F12E-431A-4EBC-AD91-261DF188587F}" dt="2023-05-01T02:45:37.575" v="60" actId="20577"/>
          <ac:spMkLst>
            <pc:docMk/>
            <pc:sldMk cId="3618619377" sldId="298"/>
            <ac:spMk id="3" creationId="{F8EDDA45-79A1-15D6-F4F4-B6CA5FBD10F6}"/>
          </ac:spMkLst>
        </pc:spChg>
      </pc:sldChg>
      <pc:sldChg chg="modSp mod">
        <pc:chgData name="Luke McNamara" userId="9d0699bb-cfe4-42bf-88c6-d3eec6851dfc" providerId="ADAL" clId="{60E1F12E-431A-4EBC-AD91-261DF188587F}" dt="2023-05-01T02:37:17.750" v="26" actId="20577"/>
        <pc:sldMkLst>
          <pc:docMk/>
          <pc:sldMk cId="2204841521" sldId="304"/>
        </pc:sldMkLst>
        <pc:spChg chg="mod">
          <ac:chgData name="Luke McNamara" userId="9d0699bb-cfe4-42bf-88c6-d3eec6851dfc" providerId="ADAL" clId="{60E1F12E-431A-4EBC-AD91-261DF188587F}" dt="2023-05-01T02:37:17.750" v="26" actId="20577"/>
          <ac:spMkLst>
            <pc:docMk/>
            <pc:sldMk cId="2204841521" sldId="304"/>
            <ac:spMk id="3" creationId="{32A7C1F9-2DD0-02F6-64F7-B675FED1A0C2}"/>
          </ac:spMkLst>
        </pc:spChg>
      </pc:sldChg>
      <pc:sldChg chg="modSp mod">
        <pc:chgData name="Luke McNamara" userId="9d0699bb-cfe4-42bf-88c6-d3eec6851dfc" providerId="ADAL" clId="{60E1F12E-431A-4EBC-AD91-261DF188587F}" dt="2023-05-01T02:39:22.749" v="47" actId="20577"/>
        <pc:sldMkLst>
          <pc:docMk/>
          <pc:sldMk cId="3078319180" sldId="307"/>
        </pc:sldMkLst>
        <pc:spChg chg="mod">
          <ac:chgData name="Luke McNamara" userId="9d0699bb-cfe4-42bf-88c6-d3eec6851dfc" providerId="ADAL" clId="{60E1F12E-431A-4EBC-AD91-261DF188587F}" dt="2023-05-01T02:39:22.749" v="47" actId="20577"/>
          <ac:spMkLst>
            <pc:docMk/>
            <pc:sldMk cId="3078319180" sldId="307"/>
            <ac:spMk id="3" creationId="{00000000-0000-0000-0000-000000000000}"/>
          </ac:spMkLst>
        </pc:spChg>
      </pc:sldChg>
      <pc:sldChg chg="modSp mod">
        <pc:chgData name="Luke McNamara" userId="9d0699bb-cfe4-42bf-88c6-d3eec6851dfc" providerId="ADAL" clId="{60E1F12E-431A-4EBC-AD91-261DF188587F}" dt="2023-05-01T02:44:43.464" v="56" actId="27636"/>
        <pc:sldMkLst>
          <pc:docMk/>
          <pc:sldMk cId="2738061124" sldId="308"/>
        </pc:sldMkLst>
        <pc:spChg chg="mod">
          <ac:chgData name="Luke McNamara" userId="9d0699bb-cfe4-42bf-88c6-d3eec6851dfc" providerId="ADAL" clId="{60E1F12E-431A-4EBC-AD91-261DF188587F}" dt="2023-05-01T02:44:43.464" v="56" actId="27636"/>
          <ac:spMkLst>
            <pc:docMk/>
            <pc:sldMk cId="2738061124" sldId="308"/>
            <ac:spMk id="3" creationId="{00000000-0000-0000-0000-000000000000}"/>
          </ac:spMkLst>
        </pc:spChg>
      </pc:sldChg>
      <pc:sldChg chg="modSp mod">
        <pc:chgData name="Luke McNamara" userId="9d0699bb-cfe4-42bf-88c6-d3eec6851dfc" providerId="ADAL" clId="{60E1F12E-431A-4EBC-AD91-261DF188587F}" dt="2023-05-01T02:44:31.189" v="53" actId="27636"/>
        <pc:sldMkLst>
          <pc:docMk/>
          <pc:sldMk cId="874331314" sldId="309"/>
        </pc:sldMkLst>
        <pc:spChg chg="mod">
          <ac:chgData name="Luke McNamara" userId="9d0699bb-cfe4-42bf-88c6-d3eec6851dfc" providerId="ADAL" clId="{60E1F12E-431A-4EBC-AD91-261DF188587F}" dt="2023-05-01T02:44:31.189" v="53" actId="27636"/>
          <ac:spMkLst>
            <pc:docMk/>
            <pc:sldMk cId="874331314" sldId="30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F463DDC-6A8A-4394-ADA3-8CBD22D8DCC7}" type="datetimeFigureOut">
              <a:rPr lang="en-AU" smtClean="0"/>
              <a:t>9/08/2023</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52287A2-D980-4CDB-A8BB-885E4F37DB2C}" type="slidenum">
              <a:rPr lang="en-AU" smtClean="0"/>
              <a:t>‹#›</a:t>
            </a:fld>
            <a:endParaRPr lang="en-AU"/>
          </a:p>
        </p:txBody>
      </p:sp>
    </p:spTree>
    <p:extLst>
      <p:ext uri="{BB962C8B-B14F-4D97-AF65-F5344CB8AC3E}">
        <p14:creationId xmlns:p14="http://schemas.microsoft.com/office/powerpoint/2010/main" val="156565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7A9A23-24F0-45F7-8630-0EE136DDC663}" type="datetime1">
              <a:rPr lang="en-AU" smtClean="0"/>
              <a:t>9/08/2023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09E6FD2-93D2-4BA2-9805-4CACB4679A85}"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3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B2C69F-0E3D-4807-8387-344B0F5EAD77}" type="datetime1">
              <a:rPr lang="en-AU" smtClean="0"/>
              <a:t>9/08/2023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362507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F7738-3ADC-4718-B288-DB7CADB5A0E6}" type="datetime1">
              <a:rPr lang="en-AU" smtClean="0"/>
              <a:t>9/08/2023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361888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E6450-2637-474E-8CAC-CFAFBFE40449}" type="datetime1">
              <a:rPr lang="en-AU" smtClean="0"/>
              <a:t>9/08/2023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35219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5C618-6F95-4FCF-8DD7-836FD75EE941}" type="datetime1">
              <a:rPr lang="en-AU" smtClean="0"/>
              <a:t>9/08/2023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09E6FD2-93D2-4BA2-9805-4CACB4679A85}" type="slidenum">
              <a:rPr lang="en-AU" smtClean="0"/>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3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BC43B-5B7B-4421-9465-FC1A915AE151}" type="datetime1">
              <a:rPr lang="en-AU" smtClean="0"/>
              <a:t>9/08/2023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2677784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CF887A-84A3-4277-96C2-501F1A98310E}" type="datetime1">
              <a:rPr lang="en-AU" smtClean="0"/>
              <a:t>9/08/2023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20261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81C34-6119-4D80-B0BC-289F3AE53C0C}" type="datetime1">
              <a:rPr lang="en-AU" smtClean="0"/>
              <a:t>9/08/2023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103104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78090F-3A85-4A9C-BFCA-E14950754A98}" type="datetime1">
              <a:rPr lang="en-AU" smtClean="0"/>
              <a:t>9/08/2023</a:t>
            </a:fld>
            <a:endParaRPr lang="en-AU"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dirty="0"/>
          </a:p>
        </p:txBody>
      </p:sp>
      <p:sp>
        <p:nvSpPr>
          <p:cNvPr id="9" name="Slide Number Placeholder 8"/>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68423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48872-6BE5-4365-92B7-6220D06DF050}" type="datetime1">
              <a:rPr lang="en-AU" smtClean="0"/>
              <a:t>9/08/2023</a:t>
            </a:fld>
            <a:endParaRPr lang="en-AU"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9E6FD2-93D2-4BA2-9805-4CACB4679A85}" type="slidenum">
              <a:rPr lang="en-AU" smtClean="0"/>
              <a:t>‹#›</a:t>
            </a:fld>
            <a:endParaRPr lang="en-AU" dirty="0"/>
          </a:p>
        </p:txBody>
      </p:sp>
    </p:spTree>
    <p:extLst>
      <p:ext uri="{BB962C8B-B14F-4D97-AF65-F5344CB8AC3E}">
        <p14:creationId xmlns:p14="http://schemas.microsoft.com/office/powerpoint/2010/main" val="217743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7D5AE4-9F91-4677-B34E-55DFB3D4F832}" type="datetime1">
              <a:rPr lang="en-AU" smtClean="0"/>
              <a:t>9/08/2023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09E6FD2-93D2-4BA2-9805-4CACB4679A85}" type="slidenum">
              <a:rPr lang="en-AU" smtClean="0"/>
              <a:t>‹#›</a:t>
            </a:fld>
            <a:endParaRPr lang="en-AU" dirty="0"/>
          </a:p>
        </p:txBody>
      </p:sp>
    </p:spTree>
    <p:extLst>
      <p:ext uri="{BB962C8B-B14F-4D97-AF65-F5344CB8AC3E}">
        <p14:creationId xmlns:p14="http://schemas.microsoft.com/office/powerpoint/2010/main" val="378545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805505-598B-40BB-99CF-D699525EB708}" type="datetime1">
              <a:rPr lang="en-AU" smtClean="0"/>
              <a:t>9/08/2023</a:t>
            </a:fld>
            <a:endParaRPr lang="en-AU"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09E6FD2-93D2-4BA2-9805-4CACB4679A85}" type="slidenum">
              <a:rPr lang="en-AU" smtClean="0"/>
              <a:t>‹#›</a:t>
            </a:fld>
            <a:endParaRPr lang="en-AU"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31896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AAFE-39A2-60CD-AFFE-E99294623CE9}"/>
              </a:ext>
            </a:extLst>
          </p:cNvPr>
          <p:cNvSpPr>
            <a:spLocks noGrp="1"/>
          </p:cNvSpPr>
          <p:nvPr>
            <p:ph type="ctrTitle"/>
          </p:nvPr>
        </p:nvSpPr>
        <p:spPr>
          <a:xfrm>
            <a:off x="494124" y="400050"/>
            <a:ext cx="7058024" cy="2171699"/>
          </a:xfrm>
        </p:spPr>
        <p:txBody>
          <a:bodyPr anchor="b">
            <a:normAutofit/>
          </a:bodyPr>
          <a:lstStyle/>
          <a:p>
            <a:pPr algn="l"/>
            <a:r>
              <a:rPr lang="en-AU" sz="3400" dirty="0">
                <a:effectLst/>
                <a:latin typeface="Arial" panose="020B0604020202020204" pitchFamily="34" charset="0"/>
                <a:ea typeface="Times New Roman" panose="02020603050405020304" pitchFamily="18" charset="0"/>
                <a:cs typeface="Times New Roman" panose="02020603050405020304" pitchFamily="18" charset="0"/>
              </a:rPr>
              <a:t>Experience of Complainants of Adult Sexual Offences in the District Court of NSW: A Trial Transcript Analysis </a:t>
            </a:r>
            <a:endParaRPr lang="en-AU" sz="3400" dirty="0"/>
          </a:p>
        </p:txBody>
      </p:sp>
      <p:sp>
        <p:nvSpPr>
          <p:cNvPr id="3" name="Subtitle 2">
            <a:extLst>
              <a:ext uri="{FF2B5EF4-FFF2-40B4-BE49-F238E27FC236}">
                <a16:creationId xmlns:a16="http://schemas.microsoft.com/office/drawing/2014/main" id="{7E2B33D9-AB65-DD58-E1D9-7EBEAD605886}"/>
              </a:ext>
            </a:extLst>
          </p:cNvPr>
          <p:cNvSpPr>
            <a:spLocks noGrp="1"/>
          </p:cNvSpPr>
          <p:nvPr>
            <p:ph type="subTitle" idx="1"/>
          </p:nvPr>
        </p:nvSpPr>
        <p:spPr>
          <a:xfrm>
            <a:off x="494124" y="4872922"/>
            <a:ext cx="5013698" cy="1208141"/>
          </a:xfrm>
        </p:spPr>
        <p:txBody>
          <a:bodyPr>
            <a:normAutofit/>
          </a:bodyPr>
          <a:lstStyle/>
          <a:p>
            <a:pPr algn="l"/>
            <a:r>
              <a:rPr lang="en-AU" sz="2800"/>
              <a:t>Julia Quilter and Luke McNamara</a:t>
            </a:r>
          </a:p>
          <a:p>
            <a:pPr algn="l"/>
            <a:endParaRPr lang="en-AU" sz="2800"/>
          </a:p>
          <a:p>
            <a:pPr algn="l"/>
            <a:endParaRPr lang="en-AU" sz="2800" dirty="0"/>
          </a:p>
        </p:txBody>
      </p:sp>
      <p:pic>
        <p:nvPicPr>
          <p:cNvPr id="5" name="Picture 4" descr="Graphical user interface&#10;&#10;Description automatically generated">
            <a:extLst>
              <a:ext uri="{FF2B5EF4-FFF2-40B4-BE49-F238E27FC236}">
                <a16:creationId xmlns:a16="http://schemas.microsoft.com/office/drawing/2014/main" id="{19947B81-A688-4C9F-DE18-E5C3F64FE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579372" y="2437279"/>
            <a:ext cx="1496001" cy="1752713"/>
          </a:xfrm>
          <a:prstGeom prst="rect">
            <a:avLst/>
          </a:prstGeom>
          <a:noFill/>
        </p:spPr>
      </p:pic>
      <p:pic>
        <p:nvPicPr>
          <p:cNvPr id="4" name="Picture 3" descr="Logo, company name&#10;&#10;Description automatically generated">
            <a:extLst>
              <a:ext uri="{FF2B5EF4-FFF2-40B4-BE49-F238E27FC236}">
                <a16:creationId xmlns:a16="http://schemas.microsoft.com/office/drawing/2014/main" id="{6FB3132D-47FB-F4B2-60E9-E1FF6C22C2EC}"/>
              </a:ext>
            </a:extLst>
          </p:cNvPr>
          <p:cNvPicPr>
            <a:picLocks noChangeAspect="1"/>
          </p:cNvPicPr>
          <p:nvPr/>
        </p:nvPicPr>
        <p:blipFill>
          <a:blip r:embed="rId3"/>
          <a:stretch>
            <a:fillRect/>
          </a:stretch>
        </p:blipFill>
        <p:spPr>
          <a:xfrm>
            <a:off x="9579372" y="102556"/>
            <a:ext cx="2469193" cy="2469193"/>
          </a:xfrm>
          <a:prstGeom prst="rect">
            <a:avLst/>
          </a:prstGeom>
        </p:spPr>
      </p:pic>
    </p:spTree>
    <p:extLst>
      <p:ext uri="{BB962C8B-B14F-4D97-AF65-F5344CB8AC3E}">
        <p14:creationId xmlns:p14="http://schemas.microsoft.com/office/powerpoint/2010/main" val="183391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8679"/>
            <a:ext cx="10515600" cy="1348065"/>
          </a:xfrm>
        </p:spPr>
        <p:txBody>
          <a:bodyPr>
            <a:normAutofit/>
          </a:bodyPr>
          <a:lstStyle/>
          <a:p>
            <a:r>
              <a:rPr lang="en-AU" sz="4000" b="1" cap="all" dirty="0">
                <a:latin typeface="Calibri Light" panose="020F0302020204030204" pitchFamily="34" charset="0"/>
                <a:ea typeface="Calibri Light" panose="020F0302020204030204" pitchFamily="34" charset="0"/>
                <a:cs typeface="Calibri Light" panose="020F0302020204030204" pitchFamily="34" charset="0"/>
              </a:rPr>
              <a:t>Support and Protections for Complainants</a:t>
            </a:r>
            <a:endParaRPr lang="en-AU" sz="4000" b="1" dirty="0"/>
          </a:p>
        </p:txBody>
      </p:sp>
      <p:sp>
        <p:nvSpPr>
          <p:cNvPr id="3" name="Content Placeholder 2"/>
          <p:cNvSpPr>
            <a:spLocks noGrp="1"/>
          </p:cNvSpPr>
          <p:nvPr>
            <p:ph idx="1"/>
          </p:nvPr>
        </p:nvSpPr>
        <p:spPr>
          <a:xfrm>
            <a:off x="242047" y="2106706"/>
            <a:ext cx="11645152" cy="4751294"/>
          </a:xfrm>
        </p:spPr>
        <p:txBody>
          <a:bodyPr>
            <a:normAutofit/>
          </a:bodyPr>
          <a:lstStyle/>
          <a:p>
            <a:pPr marL="627063" lvl="1" indent="-427038">
              <a:buFont typeface="Arial" panose="020B0604020202020204" pitchFamily="34" charset="0"/>
              <a:buChar char="•"/>
            </a:pPr>
            <a:r>
              <a:rPr lang="en-AU" sz="3000" b="1" dirty="0"/>
              <a:t>General protections </a:t>
            </a:r>
            <a:r>
              <a:rPr lang="en-AU" sz="3000" dirty="0"/>
              <a:t>– present and operated effectively in most trials</a:t>
            </a:r>
          </a:p>
          <a:p>
            <a:pPr marL="627063" lvl="1" indent="-427038">
              <a:buFont typeface="Arial" panose="020B0604020202020204" pitchFamily="34" charset="0"/>
              <a:buChar char="•"/>
            </a:pPr>
            <a:endParaRPr lang="en-AU" sz="3000" dirty="0"/>
          </a:p>
          <a:p>
            <a:pPr marL="627063" lvl="1" indent="-427038">
              <a:buFont typeface="Arial" panose="020B0604020202020204" pitchFamily="34" charset="0"/>
              <a:buChar char="•"/>
            </a:pPr>
            <a:r>
              <a:rPr lang="en-AU" sz="3200" b="1" dirty="0"/>
              <a:t>Specific protections </a:t>
            </a:r>
            <a:r>
              <a:rPr lang="en-AU" sz="3200" dirty="0"/>
              <a:t>(</a:t>
            </a:r>
            <a:r>
              <a:rPr lang="en-AU" sz="3200" dirty="0" err="1"/>
              <a:t>eg</a:t>
            </a:r>
            <a:r>
              <a:rPr lang="en-AU" sz="3200" dirty="0"/>
              <a:t> privilege re sexual assault communications) – rarely operative, with the exception of sexual reputation/experience evidence</a:t>
            </a:r>
          </a:p>
          <a:p>
            <a:pPr marL="627063" lvl="1" indent="-427038">
              <a:buFont typeface="Arial" panose="020B0604020202020204" pitchFamily="34" charset="0"/>
              <a:buChar char="•"/>
            </a:pPr>
            <a:endParaRPr lang="en-AU" sz="3200" dirty="0"/>
          </a:p>
          <a:p>
            <a:pPr marL="627063" lvl="1" indent="-427038">
              <a:buFont typeface="Arial" panose="020B0604020202020204" pitchFamily="34" charset="0"/>
              <a:buChar char="•"/>
            </a:pPr>
            <a:r>
              <a:rPr lang="en-AU" sz="3200" b="1" dirty="0"/>
              <a:t>Sexual experience evidence </a:t>
            </a:r>
            <a:r>
              <a:rPr lang="en-AU" sz="3200" dirty="0"/>
              <a:t>– admitted in 50% of trials</a:t>
            </a:r>
          </a:p>
          <a:p>
            <a:pPr marL="0" indent="0">
              <a:buNone/>
            </a:pPr>
            <a:endParaRPr lang="en-AU" sz="1600" dirty="0"/>
          </a:p>
          <a:p>
            <a:pPr marL="0" indent="0">
              <a:buNone/>
            </a:pPr>
            <a:endParaRPr lang="en-AU" sz="1600" dirty="0"/>
          </a:p>
          <a:p>
            <a:pPr marL="0" indent="0">
              <a:buNone/>
            </a:pPr>
            <a:endParaRPr lang="en-AU" sz="1600" dirty="0"/>
          </a:p>
          <a:p>
            <a:pPr marL="0" indent="0">
              <a:buNone/>
            </a:pPr>
            <a:endParaRPr lang="en-AU" sz="1600" dirty="0"/>
          </a:p>
          <a:p>
            <a:pPr marL="0" indent="0">
              <a:buNone/>
            </a:pPr>
            <a:endParaRPr lang="en-AU" sz="1200" dirty="0"/>
          </a:p>
        </p:txBody>
      </p:sp>
      <p:sp>
        <p:nvSpPr>
          <p:cNvPr id="4" name="Slide Number Placeholder 3">
            <a:extLst>
              <a:ext uri="{FF2B5EF4-FFF2-40B4-BE49-F238E27FC236}">
                <a16:creationId xmlns:a16="http://schemas.microsoft.com/office/drawing/2014/main" id="{7A632AF5-9CCC-A1E6-030A-05C6357F9CE4}"/>
              </a:ext>
            </a:extLst>
          </p:cNvPr>
          <p:cNvSpPr>
            <a:spLocks noGrp="1"/>
          </p:cNvSpPr>
          <p:nvPr>
            <p:ph type="sldNum" sz="quarter" idx="12"/>
          </p:nvPr>
        </p:nvSpPr>
        <p:spPr/>
        <p:txBody>
          <a:bodyPr/>
          <a:lstStyle/>
          <a:p>
            <a:fld id="{209E6FD2-93D2-4BA2-9805-4CACB4679A85}" type="slidenum">
              <a:rPr lang="en-AU" smtClean="0"/>
              <a:t>10</a:t>
            </a:fld>
            <a:endParaRPr lang="en-AU" dirty="0"/>
          </a:p>
        </p:txBody>
      </p:sp>
    </p:spTree>
    <p:extLst>
      <p:ext uri="{BB962C8B-B14F-4D97-AF65-F5344CB8AC3E}">
        <p14:creationId xmlns:p14="http://schemas.microsoft.com/office/powerpoint/2010/main" val="3909368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1CC9-B907-C988-F0D0-181293043D72}"/>
              </a:ext>
            </a:extLst>
          </p:cNvPr>
          <p:cNvSpPr>
            <a:spLocks noGrp="1"/>
          </p:cNvSpPr>
          <p:nvPr>
            <p:ph type="title"/>
          </p:nvPr>
        </p:nvSpPr>
        <p:spPr/>
        <p:txBody>
          <a:bodyPr/>
          <a:lstStyle/>
          <a:p>
            <a:r>
              <a:rPr lang="en-AU" sz="5400" b="1" dirty="0"/>
              <a:t>CROWN CASE</a:t>
            </a:r>
            <a:br>
              <a:rPr lang="en-AU" sz="8000" b="1" dirty="0"/>
            </a:br>
            <a:endParaRPr lang="en-AU" dirty="0"/>
          </a:p>
        </p:txBody>
      </p:sp>
      <p:sp>
        <p:nvSpPr>
          <p:cNvPr id="3" name="Text Placeholder 2">
            <a:extLst>
              <a:ext uri="{FF2B5EF4-FFF2-40B4-BE49-F238E27FC236}">
                <a16:creationId xmlns:a16="http://schemas.microsoft.com/office/drawing/2014/main" id="{F639B6EA-BAC5-6137-6B6A-B14F05C209F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39A84B8-AE41-238B-E4AB-696C67CDDA05}"/>
              </a:ext>
            </a:extLst>
          </p:cNvPr>
          <p:cNvSpPr>
            <a:spLocks noGrp="1"/>
          </p:cNvSpPr>
          <p:nvPr>
            <p:ph type="sldNum" sz="quarter" idx="12"/>
          </p:nvPr>
        </p:nvSpPr>
        <p:spPr/>
        <p:txBody>
          <a:bodyPr/>
          <a:lstStyle/>
          <a:p>
            <a:fld id="{209E6FD2-93D2-4BA2-9805-4CACB4679A85}" type="slidenum">
              <a:rPr lang="en-AU" smtClean="0"/>
              <a:t>11</a:t>
            </a:fld>
            <a:endParaRPr lang="en-AU" dirty="0"/>
          </a:p>
        </p:txBody>
      </p:sp>
    </p:spTree>
    <p:extLst>
      <p:ext uri="{BB962C8B-B14F-4D97-AF65-F5344CB8AC3E}">
        <p14:creationId xmlns:p14="http://schemas.microsoft.com/office/powerpoint/2010/main" val="233394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DF70-83A3-24A4-244E-FACB62EDFB28}"/>
              </a:ext>
            </a:extLst>
          </p:cNvPr>
          <p:cNvSpPr>
            <a:spLocks noGrp="1"/>
          </p:cNvSpPr>
          <p:nvPr>
            <p:ph type="title"/>
          </p:nvPr>
        </p:nvSpPr>
        <p:spPr>
          <a:xfrm>
            <a:off x="838200" y="604695"/>
            <a:ext cx="10515600" cy="1348065"/>
          </a:xfrm>
        </p:spPr>
        <p:txBody>
          <a:bodyPr>
            <a:normAutofit/>
          </a:bodyPr>
          <a:lstStyle/>
          <a:p>
            <a:r>
              <a:rPr lang="en-AU" sz="4200" b="1" kern="1200" cap="all" dirty="0">
                <a:solidFill>
                  <a:schemeClr val="tx2"/>
                </a:solidFill>
                <a:effectLst/>
                <a:latin typeface="Calibri Light" panose="020F0302020204030204" pitchFamily="34" charset="0"/>
                <a:ea typeface="Calibri Light" panose="020F0302020204030204" pitchFamily="34" charset="0"/>
                <a:cs typeface="Calibri Light" panose="020F0302020204030204" pitchFamily="34" charset="0"/>
              </a:rPr>
              <a:t>crown case</a:t>
            </a:r>
            <a:br>
              <a:rPr lang="en-AU" sz="4200" b="1" kern="1200" cap="all" dirty="0">
                <a:solidFill>
                  <a:schemeClr val="tx2"/>
                </a:solidFill>
                <a:effectLst/>
                <a:latin typeface="Century Schoolbook" panose="02040604050505020304" pitchFamily="18" charset="0"/>
                <a:cs typeface="Arial" panose="020B0604020202020204" pitchFamily="34" charset="0"/>
              </a:rPr>
            </a:br>
            <a:endParaRPr lang="en-AU" sz="4200" dirty="0">
              <a:solidFill>
                <a:schemeClr val="tx2"/>
              </a:solidFill>
            </a:endParaRPr>
          </a:p>
        </p:txBody>
      </p:sp>
      <p:sp>
        <p:nvSpPr>
          <p:cNvPr id="3" name="Content Placeholder 2">
            <a:extLst>
              <a:ext uri="{FF2B5EF4-FFF2-40B4-BE49-F238E27FC236}">
                <a16:creationId xmlns:a16="http://schemas.microsoft.com/office/drawing/2014/main" id="{0BC93670-E05A-08A2-500F-75A7828E1609}"/>
              </a:ext>
            </a:extLst>
          </p:cNvPr>
          <p:cNvSpPr>
            <a:spLocks noGrp="1"/>
          </p:cNvSpPr>
          <p:nvPr>
            <p:ph idx="1"/>
          </p:nvPr>
        </p:nvSpPr>
        <p:spPr>
          <a:xfrm>
            <a:off x="321213" y="2187743"/>
            <a:ext cx="11549574" cy="4065562"/>
          </a:xfrm>
        </p:spPr>
        <p:txBody>
          <a:bodyPr>
            <a:normAutofit/>
          </a:bodyPr>
          <a:lstStyle/>
          <a:p>
            <a:pPr marL="0" indent="0">
              <a:buNone/>
            </a:pPr>
            <a:endParaRPr lang="en-AU" sz="2000" b="1" dirty="0"/>
          </a:p>
          <a:p>
            <a:pPr lvl="1">
              <a:spcBef>
                <a:spcPts val="0"/>
              </a:spcBef>
              <a:spcAft>
                <a:spcPts val="1200"/>
              </a:spcAft>
              <a:buFont typeface="Arial" panose="020B0604020202020204" pitchFamily="34" charset="0"/>
              <a:buChar char="•"/>
            </a:pPr>
            <a:r>
              <a:rPr lang="en-AU" sz="2400" dirty="0"/>
              <a:t>General courtesy</a:t>
            </a:r>
          </a:p>
          <a:p>
            <a:pPr lvl="1">
              <a:spcBef>
                <a:spcPts val="0"/>
              </a:spcBef>
              <a:spcAft>
                <a:spcPts val="1200"/>
              </a:spcAft>
              <a:buFont typeface="Arial" panose="020B0604020202020204" pitchFamily="34" charset="0"/>
              <a:buChar char="•"/>
            </a:pPr>
            <a:r>
              <a:rPr lang="en-AU" sz="2400" dirty="0"/>
              <a:t>Question of detail and expected terminology re sexual acts and body parts</a:t>
            </a:r>
          </a:p>
          <a:p>
            <a:pPr lvl="1">
              <a:spcBef>
                <a:spcPts val="0"/>
              </a:spcBef>
              <a:spcAft>
                <a:spcPts val="1200"/>
              </a:spcAft>
              <a:buFont typeface="Arial" panose="020B0604020202020204" pitchFamily="34" charset="0"/>
              <a:buChar char="•"/>
            </a:pPr>
            <a:r>
              <a:rPr lang="en-AU" sz="2400" dirty="0"/>
              <a:t>Format of examination-in-chief</a:t>
            </a:r>
          </a:p>
          <a:p>
            <a:pPr lvl="1">
              <a:spcBef>
                <a:spcPts val="0"/>
              </a:spcBef>
              <a:spcAft>
                <a:spcPts val="1200"/>
              </a:spcAft>
              <a:buFont typeface="Arial" panose="020B0604020202020204" pitchFamily="34" charset="0"/>
              <a:buChar char="•"/>
            </a:pPr>
            <a:r>
              <a:rPr lang="en-AU" sz="2400" dirty="0"/>
              <a:t>No use of narrative form (</a:t>
            </a:r>
            <a:r>
              <a:rPr lang="en-AU" sz="2400" i="1" dirty="0"/>
              <a:t>Evidence Act 1995</a:t>
            </a:r>
            <a:r>
              <a:rPr lang="en-AU" sz="2400" dirty="0"/>
              <a:t> (NSW), s 29(2))</a:t>
            </a:r>
          </a:p>
          <a:p>
            <a:pPr lvl="1">
              <a:spcBef>
                <a:spcPts val="0"/>
              </a:spcBef>
              <a:spcAft>
                <a:spcPts val="1200"/>
              </a:spcAft>
              <a:buFont typeface="Arial" panose="020B0604020202020204" pitchFamily="34" charset="0"/>
              <a:buChar char="•"/>
            </a:pPr>
            <a:r>
              <a:rPr lang="en-AU" sz="2400" dirty="0"/>
              <a:t>Formulaic approach to types of evidence admitted</a:t>
            </a:r>
          </a:p>
          <a:p>
            <a:pPr lvl="1">
              <a:spcBef>
                <a:spcPts val="0"/>
              </a:spcBef>
              <a:spcAft>
                <a:spcPts val="1200"/>
              </a:spcAft>
              <a:buFont typeface="Arial" panose="020B0604020202020204" pitchFamily="34" charset="0"/>
              <a:buChar char="•"/>
            </a:pPr>
            <a:r>
              <a:rPr lang="en-AU" sz="2400" dirty="0"/>
              <a:t>‘Real rape’ attributes</a:t>
            </a:r>
          </a:p>
          <a:p>
            <a:pPr marL="0" indent="0">
              <a:buNone/>
            </a:pPr>
            <a:endParaRPr lang="en-AU" sz="1000" dirty="0"/>
          </a:p>
        </p:txBody>
      </p:sp>
      <p:sp>
        <p:nvSpPr>
          <p:cNvPr id="4" name="Slide Number Placeholder 3">
            <a:extLst>
              <a:ext uri="{FF2B5EF4-FFF2-40B4-BE49-F238E27FC236}">
                <a16:creationId xmlns:a16="http://schemas.microsoft.com/office/drawing/2014/main" id="{119043CA-E84A-80C2-5B6B-380282FF6A98}"/>
              </a:ext>
            </a:extLst>
          </p:cNvPr>
          <p:cNvSpPr>
            <a:spLocks noGrp="1"/>
          </p:cNvSpPr>
          <p:nvPr>
            <p:ph type="sldNum" sz="quarter" idx="12"/>
          </p:nvPr>
        </p:nvSpPr>
        <p:spPr/>
        <p:txBody>
          <a:bodyPr/>
          <a:lstStyle/>
          <a:p>
            <a:fld id="{209E6FD2-93D2-4BA2-9805-4CACB4679A85}" type="slidenum">
              <a:rPr lang="en-AU" smtClean="0"/>
              <a:t>12</a:t>
            </a:fld>
            <a:endParaRPr lang="en-AU" dirty="0"/>
          </a:p>
        </p:txBody>
      </p:sp>
    </p:spTree>
    <p:extLst>
      <p:ext uri="{BB962C8B-B14F-4D97-AF65-F5344CB8AC3E}">
        <p14:creationId xmlns:p14="http://schemas.microsoft.com/office/powerpoint/2010/main" val="311682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54" y="107494"/>
            <a:ext cx="10058400" cy="1450757"/>
          </a:xfrm>
        </p:spPr>
        <p:txBody>
          <a:bodyPr>
            <a:normAutofit/>
          </a:bodyPr>
          <a:lstStyle/>
          <a:p>
            <a:r>
              <a:rPr lang="en-AU" sz="4000" b="1" dirty="0"/>
              <a:t>NSWCCA guidance on ‘real rape’ assumptions </a:t>
            </a:r>
          </a:p>
        </p:txBody>
      </p:sp>
      <p:sp>
        <p:nvSpPr>
          <p:cNvPr id="3" name="Content Placeholder 2"/>
          <p:cNvSpPr>
            <a:spLocks noGrp="1"/>
          </p:cNvSpPr>
          <p:nvPr>
            <p:ph idx="1"/>
          </p:nvPr>
        </p:nvSpPr>
        <p:spPr>
          <a:xfrm>
            <a:off x="678729" y="1932494"/>
            <a:ext cx="10850251" cy="3921551"/>
          </a:xfrm>
        </p:spPr>
        <p:txBody>
          <a:bodyPr>
            <a:normAutofit/>
          </a:bodyPr>
          <a:lstStyle/>
          <a:p>
            <a:pPr marL="0" indent="0">
              <a:buNone/>
            </a:pPr>
            <a:endParaRPr lang="en-AU" dirty="0"/>
          </a:p>
          <a:p>
            <a:pPr marL="0" indent="0">
              <a:buNone/>
            </a:pPr>
            <a:r>
              <a:rPr lang="en-AU" i="1" dirty="0"/>
              <a:t>This court has repeatedly observed, in the context of a ground of appeal asserting that a guilty verdict(s) in a sexual assault trial is unreasonable, </a:t>
            </a:r>
            <a:r>
              <a:rPr lang="en-AU" b="1" i="1" dirty="0"/>
              <a:t>that it is not helpful to invite this court to make any assumptions as to how a victim of sexual assault might behave in given circumstances. </a:t>
            </a:r>
            <a:r>
              <a:rPr lang="en-AU" i="1" dirty="0"/>
              <a:t>…</a:t>
            </a:r>
          </a:p>
          <a:p>
            <a:pPr marL="0" indent="0">
              <a:buNone/>
            </a:pPr>
            <a:r>
              <a:rPr lang="en-AU" i="1" dirty="0"/>
              <a:t>It seems necessary to observe yet again that the criminal law has moved on from a time when </a:t>
            </a:r>
            <a:r>
              <a:rPr lang="en-AU" b="1" i="1" dirty="0"/>
              <a:t>sexual assault trials were overlaid with antiquated stereotypes about how a victim is supposed to behave. </a:t>
            </a:r>
            <a:r>
              <a:rPr lang="en-AU" i="1" dirty="0"/>
              <a:t>The court is not assisted by reliance upon such arguments in a ground contending that a sexual assault conviction is unreasonable.</a:t>
            </a:r>
          </a:p>
          <a:p>
            <a:pPr marL="0" indent="0" algn="r">
              <a:buNone/>
            </a:pPr>
            <a:r>
              <a:rPr lang="en-AU" b="1" i="1" dirty="0"/>
              <a:t>Harper v R</a:t>
            </a:r>
            <a:r>
              <a:rPr lang="en-AU" b="1" dirty="0"/>
              <a:t> [2022] NSWCCA 211, </a:t>
            </a:r>
            <a:r>
              <a:rPr lang="en-AU" dirty="0"/>
              <a:t>N Adams J at [184], [192]</a:t>
            </a:r>
          </a:p>
          <a:p>
            <a:endParaRPr lang="en-AU" dirty="0"/>
          </a:p>
          <a:p>
            <a:pPr marL="0" indent="0">
              <a:buNone/>
            </a:pPr>
            <a:endParaRPr lang="en-AU" dirty="0"/>
          </a:p>
        </p:txBody>
      </p:sp>
      <p:sp>
        <p:nvSpPr>
          <p:cNvPr id="4" name="Slide Number Placeholder 3"/>
          <p:cNvSpPr>
            <a:spLocks noGrp="1"/>
          </p:cNvSpPr>
          <p:nvPr>
            <p:ph type="sldNum" sz="quarter" idx="12"/>
          </p:nvPr>
        </p:nvSpPr>
        <p:spPr/>
        <p:txBody>
          <a:bodyPr/>
          <a:lstStyle/>
          <a:p>
            <a:fld id="{209E6FD2-93D2-4BA2-9805-4CACB4679A85}" type="slidenum">
              <a:rPr lang="en-AU" smtClean="0"/>
              <a:t>13</a:t>
            </a:fld>
            <a:endParaRPr lang="en-AU" dirty="0"/>
          </a:p>
        </p:txBody>
      </p:sp>
    </p:spTree>
    <p:extLst>
      <p:ext uri="{BB962C8B-B14F-4D97-AF65-F5344CB8AC3E}">
        <p14:creationId xmlns:p14="http://schemas.microsoft.com/office/powerpoint/2010/main" val="152592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594D-63B8-2D49-8E43-EFB58C9D1838}"/>
              </a:ext>
            </a:extLst>
          </p:cNvPr>
          <p:cNvSpPr>
            <a:spLocks noGrp="1"/>
          </p:cNvSpPr>
          <p:nvPr>
            <p:ph type="title"/>
          </p:nvPr>
        </p:nvSpPr>
        <p:spPr>
          <a:xfrm>
            <a:off x="1154083" y="99631"/>
            <a:ext cx="10058400" cy="1450757"/>
          </a:xfrm>
        </p:spPr>
        <p:txBody>
          <a:bodyPr>
            <a:normAutofit/>
          </a:bodyPr>
          <a:lstStyle/>
          <a:p>
            <a:r>
              <a:rPr lang="en-AU" sz="4400" b="1" dirty="0">
                <a:solidFill>
                  <a:schemeClr val="bg1"/>
                </a:solidFill>
              </a:rPr>
              <a:t>CROWN CASE </a:t>
            </a:r>
            <a:br>
              <a:rPr lang="en-AU" sz="4400" b="1" dirty="0">
                <a:solidFill>
                  <a:schemeClr val="bg1"/>
                </a:solidFill>
              </a:rPr>
            </a:br>
            <a:r>
              <a:rPr lang="en-AU" sz="4400" b="1" dirty="0"/>
              <a:t>‘Real rape’ attributes relied on by Crown</a:t>
            </a:r>
            <a:endParaRPr lang="en-AU" dirty="0"/>
          </a:p>
        </p:txBody>
      </p:sp>
      <p:sp>
        <p:nvSpPr>
          <p:cNvPr id="3" name="Content Placeholder 2">
            <a:extLst>
              <a:ext uri="{FF2B5EF4-FFF2-40B4-BE49-F238E27FC236}">
                <a16:creationId xmlns:a16="http://schemas.microsoft.com/office/drawing/2014/main" id="{DCEE1340-F12B-F434-7FB0-72CE53F930AD}"/>
              </a:ext>
            </a:extLst>
          </p:cNvPr>
          <p:cNvSpPr>
            <a:spLocks noGrp="1"/>
          </p:cNvSpPr>
          <p:nvPr>
            <p:ph idx="1"/>
          </p:nvPr>
        </p:nvSpPr>
        <p:spPr/>
        <p:txBody>
          <a:bodyPr>
            <a:normAutofit fontScale="77500" lnSpcReduction="20000"/>
          </a:bodyPr>
          <a:lstStyle/>
          <a:p>
            <a:pPr marL="221615" indent="0">
              <a:spcBef>
                <a:spcPts val="1200"/>
              </a:spcBef>
              <a:spcAft>
                <a:spcPts val="1200"/>
              </a:spcAft>
              <a:buNone/>
            </a:pPr>
            <a:endParaRPr lang="en-AU" sz="2800" kern="1400" dirty="0">
              <a:effectLst/>
              <a:latin typeface="Arial" panose="020B0604020202020204" pitchFamily="34" charset="0"/>
              <a:ea typeface="Times New Roman" panose="02020603050405020304" pitchFamily="18" charset="0"/>
            </a:endParaRPr>
          </a:p>
          <a:p>
            <a:pPr marL="221615" indent="0">
              <a:spcBef>
                <a:spcPts val="1200"/>
              </a:spcBef>
              <a:spcAft>
                <a:spcPts val="1200"/>
              </a:spcAft>
              <a:buNone/>
            </a:pPr>
            <a:r>
              <a:rPr lang="en-AU" sz="2800" kern="1400" dirty="0">
                <a:effectLst/>
                <a:latin typeface="Arial" panose="020B0604020202020204" pitchFamily="34" charset="0"/>
                <a:ea typeface="Times New Roman" panose="02020603050405020304" pitchFamily="18" charset="0"/>
              </a:rPr>
              <a:t>Q.  </a:t>
            </a:r>
            <a:r>
              <a:rPr lang="en-AU" sz="2800" i="1" kern="1400" dirty="0">
                <a:effectLst/>
                <a:ea typeface="Times New Roman" panose="02020603050405020304" pitchFamily="18" charset="0"/>
              </a:rPr>
              <a:t>At any point did you yell or try and hit him or anything like that?</a:t>
            </a:r>
            <a:r>
              <a:rPr lang="en-AU" sz="2800" b="1" i="1" kern="1400" dirty="0">
                <a:effectLst/>
                <a:ea typeface="Times New Roman" panose="02020603050405020304" pitchFamily="18" charset="0"/>
              </a:rPr>
              <a:t> </a:t>
            </a:r>
            <a:endParaRPr lang="en-AU" sz="2800" i="1" kern="1400" dirty="0">
              <a:effectLst/>
              <a:ea typeface="Times New Roman" panose="02020603050405020304" pitchFamily="18" charset="0"/>
            </a:endParaRPr>
          </a:p>
          <a:p>
            <a:pPr marL="221615" indent="0">
              <a:spcBef>
                <a:spcPts val="1200"/>
              </a:spcBef>
              <a:spcAft>
                <a:spcPts val="1200"/>
              </a:spcAft>
              <a:buNone/>
            </a:pPr>
            <a:r>
              <a:rPr lang="en-AU" sz="2800" i="1" kern="1400" dirty="0">
                <a:effectLst/>
                <a:ea typeface="Times New Roman" panose="02020603050405020304" pitchFamily="18" charset="0"/>
              </a:rPr>
              <a:t>A. No, I did try push him away but every time I did raise my voice or try hit him he would have - his temper would escalate.</a:t>
            </a:r>
          </a:p>
          <a:p>
            <a:pPr marL="221615" indent="0" algn="ctr">
              <a:spcBef>
                <a:spcPts val="1200"/>
              </a:spcBef>
              <a:spcAft>
                <a:spcPts val="1200"/>
              </a:spcAft>
              <a:buNone/>
            </a:pPr>
            <a:r>
              <a:rPr lang="en-AU" sz="2800" i="1" kern="1400" dirty="0">
                <a:effectLst/>
                <a:ea typeface="Times New Roman" panose="02020603050405020304" pitchFamily="18" charset="0"/>
              </a:rPr>
              <a:t>***</a:t>
            </a:r>
          </a:p>
          <a:p>
            <a:pPr marL="221615" indent="0">
              <a:spcBef>
                <a:spcPts val="1200"/>
              </a:spcBef>
              <a:spcAft>
                <a:spcPts val="1200"/>
              </a:spcAft>
              <a:buNone/>
            </a:pPr>
            <a:r>
              <a:rPr lang="en-AU" sz="2800" i="1" kern="1400" dirty="0">
                <a:effectLst/>
                <a:ea typeface="Times New Roman" panose="02020603050405020304" pitchFamily="18" charset="0"/>
              </a:rPr>
              <a:t>Q.  </a:t>
            </a:r>
            <a:r>
              <a:rPr lang="en-AU" sz="2800" i="1" kern="1400" dirty="0">
                <a:ea typeface="Times New Roman" panose="02020603050405020304" pitchFamily="18" charset="0"/>
              </a:rPr>
              <a:t>… </a:t>
            </a:r>
            <a:r>
              <a:rPr lang="en-AU" sz="2800" i="1" kern="1400" dirty="0">
                <a:effectLst/>
                <a:ea typeface="Times New Roman" panose="02020603050405020304" pitchFamily="18" charset="0"/>
              </a:rPr>
              <a:t>did you continue the whole time, or was there a point where you did not… resist? </a:t>
            </a:r>
          </a:p>
          <a:p>
            <a:pPr marL="221615" indent="0">
              <a:spcBef>
                <a:spcPts val="1200"/>
              </a:spcBef>
              <a:spcAft>
                <a:spcPts val="1200"/>
              </a:spcAft>
              <a:buNone/>
            </a:pPr>
            <a:r>
              <a:rPr lang="en-AU" sz="2800" i="1" kern="1400" dirty="0">
                <a:effectLst/>
                <a:ea typeface="Times New Roman" panose="02020603050405020304" pitchFamily="18" charset="0"/>
              </a:rPr>
              <a:t>A.  Resist.  By the end I couldn’t physically resist.  I didn’t have the physical strength to keep resisting </a:t>
            </a:r>
            <a:r>
              <a:rPr lang="en-AU" sz="2800" i="1" kern="1400" dirty="0" err="1">
                <a:effectLst/>
                <a:ea typeface="Times New Roman" panose="02020603050405020304" pitchFamily="18" charset="0"/>
              </a:rPr>
              <a:t>physically.</a:t>
            </a:r>
            <a:r>
              <a:rPr lang="en-AU" sz="2800" i="1" kern="1400" dirty="0" err="1">
                <a:solidFill>
                  <a:schemeClr val="bg1"/>
                </a:solidFill>
                <a:effectLst/>
                <a:ea typeface="Times New Roman" panose="02020603050405020304" pitchFamily="18" charset="0"/>
              </a:rPr>
              <a:t>resisting</a:t>
            </a:r>
            <a:r>
              <a:rPr lang="en-AU" sz="2800" i="1" kern="1400" dirty="0">
                <a:solidFill>
                  <a:schemeClr val="bg1"/>
                </a:solidFill>
                <a:effectLst/>
                <a:ea typeface="Times New Roman" panose="02020603050405020304" pitchFamily="18" charset="0"/>
              </a:rPr>
              <a:t> physically.</a:t>
            </a:r>
          </a:p>
          <a:p>
            <a:endParaRPr lang="en-AU" dirty="0"/>
          </a:p>
        </p:txBody>
      </p:sp>
      <p:sp>
        <p:nvSpPr>
          <p:cNvPr id="4" name="Slide Number Placeholder 3">
            <a:extLst>
              <a:ext uri="{FF2B5EF4-FFF2-40B4-BE49-F238E27FC236}">
                <a16:creationId xmlns:a16="http://schemas.microsoft.com/office/drawing/2014/main" id="{08A1D8E5-3D19-8D17-C15D-E2711DEFE721}"/>
              </a:ext>
            </a:extLst>
          </p:cNvPr>
          <p:cNvSpPr>
            <a:spLocks noGrp="1"/>
          </p:cNvSpPr>
          <p:nvPr>
            <p:ph type="sldNum" sz="quarter" idx="12"/>
          </p:nvPr>
        </p:nvSpPr>
        <p:spPr/>
        <p:txBody>
          <a:bodyPr/>
          <a:lstStyle/>
          <a:p>
            <a:fld id="{209E6FD2-93D2-4BA2-9805-4CACB4679A85}" type="slidenum">
              <a:rPr lang="en-AU" smtClean="0"/>
              <a:t>14</a:t>
            </a:fld>
            <a:endParaRPr lang="en-AU" dirty="0"/>
          </a:p>
        </p:txBody>
      </p:sp>
    </p:spTree>
    <p:extLst>
      <p:ext uri="{BB962C8B-B14F-4D97-AF65-F5344CB8AC3E}">
        <p14:creationId xmlns:p14="http://schemas.microsoft.com/office/powerpoint/2010/main" val="338393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8439"/>
            <a:ext cx="10515600" cy="1348065"/>
          </a:xfrm>
        </p:spPr>
        <p:txBody>
          <a:bodyPr>
            <a:normAutofit/>
          </a:bodyPr>
          <a:lstStyle/>
          <a:p>
            <a:r>
              <a:rPr lang="en-AU" sz="4200" dirty="0">
                <a:solidFill>
                  <a:srgbClr val="FFFFFF"/>
                </a:solidFill>
              </a:rPr>
              <a:t>CROWN CASE</a:t>
            </a:r>
            <a:br>
              <a:rPr lang="en-AU" sz="4200" dirty="0">
                <a:solidFill>
                  <a:srgbClr val="FFFFFF"/>
                </a:solidFill>
              </a:rPr>
            </a:br>
            <a:r>
              <a:rPr lang="en-AU" sz="4200" b="1"/>
              <a:t>Challenging ‘rape </a:t>
            </a:r>
            <a:r>
              <a:rPr lang="en-AU" sz="4200" b="1" dirty="0"/>
              <a:t>m</a:t>
            </a:r>
            <a:r>
              <a:rPr lang="en-AU" sz="4200" b="1"/>
              <a:t>yths</a:t>
            </a:r>
            <a:r>
              <a:rPr lang="en-AU" sz="4200" b="1" dirty="0"/>
              <a:t>’</a:t>
            </a:r>
          </a:p>
        </p:txBody>
      </p:sp>
      <p:sp>
        <p:nvSpPr>
          <p:cNvPr id="3" name="Content Placeholder 2"/>
          <p:cNvSpPr>
            <a:spLocks noGrp="1"/>
          </p:cNvSpPr>
          <p:nvPr>
            <p:ph idx="1"/>
          </p:nvPr>
        </p:nvSpPr>
        <p:spPr>
          <a:xfrm>
            <a:off x="490193" y="1649691"/>
            <a:ext cx="11123630" cy="4543720"/>
          </a:xfrm>
        </p:spPr>
        <p:txBody>
          <a:bodyPr>
            <a:normAutofit/>
          </a:bodyPr>
          <a:lstStyle/>
          <a:p>
            <a:pPr marL="0" indent="0">
              <a:buNone/>
            </a:pPr>
            <a:endParaRPr lang="en-AU" sz="1000" dirty="0"/>
          </a:p>
          <a:p>
            <a:pPr marL="0" indent="0">
              <a:buNone/>
            </a:pPr>
            <a:endParaRPr lang="en-AU" sz="900" dirty="0"/>
          </a:p>
          <a:p>
            <a:pPr indent="0">
              <a:spcBef>
                <a:spcPts val="600"/>
              </a:spcBef>
              <a:buNone/>
            </a:pPr>
            <a:r>
              <a:rPr lang="en-AU" i="1" kern="1400" dirty="0">
                <a:ea typeface="Times New Roman" panose="02020603050405020304" pitchFamily="18" charset="0"/>
              </a:rPr>
              <a:t>Now, it might be suggested to you that [the complainant] made up these allegations because the accused was demanding a medical report in relation to a termination. You might ask yourself how would making this false report to the police about such serious matters change what the accused was asking her for, or hide that fact becoming known.  [the complainant] said she was very offended and saddened by the accused’s demands.</a:t>
            </a:r>
          </a:p>
          <a:p>
            <a:pPr indent="0" algn="ctr">
              <a:spcBef>
                <a:spcPts val="600"/>
              </a:spcBef>
              <a:buNone/>
            </a:pPr>
            <a:r>
              <a:rPr lang="en-AU" i="1" kern="1400" dirty="0">
                <a:ea typeface="Times New Roman" panose="02020603050405020304" pitchFamily="18" charset="0"/>
              </a:rPr>
              <a:t>***</a:t>
            </a:r>
          </a:p>
          <a:p>
            <a:pPr indent="0">
              <a:spcBef>
                <a:spcPts val="600"/>
              </a:spcBef>
              <a:buNone/>
            </a:pPr>
            <a:r>
              <a:rPr lang="en-AU" i="1" kern="1400" dirty="0">
                <a:ea typeface="Times New Roman" panose="02020603050405020304" pitchFamily="18" charset="0"/>
              </a:rPr>
              <a:t>The proposition that might ultimately be put to you is this woman is so unreliable and so vengeful and so prone to - well, flat-out making up outrageous untruths, that she then proceeded to go to the university where she made a complaint and a disclosure to … a trained clinical psychologist.  You might think that she tricked her into thinking she was truly distressed.  She then went to hospital and had an intimate examination.  She went to police, collected her clothes, did all of those things to generate a false complaint and I suggest, ladies and gentlemen, you just simply wouldn’t come to that conclusion.</a:t>
            </a:r>
          </a:p>
        </p:txBody>
      </p:sp>
      <p:sp>
        <p:nvSpPr>
          <p:cNvPr id="4" name="Slide Number Placeholder 3">
            <a:extLst>
              <a:ext uri="{FF2B5EF4-FFF2-40B4-BE49-F238E27FC236}">
                <a16:creationId xmlns:a16="http://schemas.microsoft.com/office/drawing/2014/main" id="{6BC43BCD-74DD-1772-EE1A-976A0758BA53}"/>
              </a:ext>
            </a:extLst>
          </p:cNvPr>
          <p:cNvSpPr>
            <a:spLocks noGrp="1"/>
          </p:cNvSpPr>
          <p:nvPr>
            <p:ph type="sldNum" sz="quarter" idx="12"/>
          </p:nvPr>
        </p:nvSpPr>
        <p:spPr/>
        <p:txBody>
          <a:bodyPr/>
          <a:lstStyle/>
          <a:p>
            <a:fld id="{209E6FD2-93D2-4BA2-9805-4CACB4679A85}" type="slidenum">
              <a:rPr lang="en-AU" smtClean="0"/>
              <a:t>15</a:t>
            </a:fld>
            <a:endParaRPr lang="en-AU" dirty="0"/>
          </a:p>
        </p:txBody>
      </p:sp>
    </p:spTree>
    <p:extLst>
      <p:ext uri="{BB962C8B-B14F-4D97-AF65-F5344CB8AC3E}">
        <p14:creationId xmlns:p14="http://schemas.microsoft.com/office/powerpoint/2010/main" val="2051034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5DD4-90FB-A447-1D76-2265BBB753E0}"/>
              </a:ext>
            </a:extLst>
          </p:cNvPr>
          <p:cNvSpPr>
            <a:spLocks noGrp="1"/>
          </p:cNvSpPr>
          <p:nvPr>
            <p:ph type="title"/>
          </p:nvPr>
        </p:nvSpPr>
        <p:spPr>
          <a:xfrm>
            <a:off x="1066800" y="455140"/>
            <a:ext cx="10058400" cy="3566160"/>
          </a:xfrm>
        </p:spPr>
        <p:txBody>
          <a:bodyPr>
            <a:normAutofit/>
          </a:bodyPr>
          <a:lstStyle/>
          <a:p>
            <a:r>
              <a:rPr lang="en-AU" sz="5400" b="1" dirty="0"/>
              <a:t>FEATURES OF COMPLAINANT </a:t>
            </a:r>
            <a:br>
              <a:rPr lang="en-AU" sz="5400" b="1" dirty="0"/>
            </a:br>
            <a:r>
              <a:rPr lang="en-AU" sz="5400" b="1" dirty="0"/>
              <a:t>CROSS-EXAMINATION</a:t>
            </a:r>
            <a:endParaRPr lang="en-AU" sz="5400" dirty="0"/>
          </a:p>
        </p:txBody>
      </p:sp>
      <p:sp>
        <p:nvSpPr>
          <p:cNvPr id="3" name="Text Placeholder 2">
            <a:extLst>
              <a:ext uri="{FF2B5EF4-FFF2-40B4-BE49-F238E27FC236}">
                <a16:creationId xmlns:a16="http://schemas.microsoft.com/office/drawing/2014/main" id="{00121E86-F84A-874B-7ACE-D1C2C79DE4D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C64302B-7B9F-D32F-CCFE-C9B69A165EA2}"/>
              </a:ext>
            </a:extLst>
          </p:cNvPr>
          <p:cNvSpPr>
            <a:spLocks noGrp="1"/>
          </p:cNvSpPr>
          <p:nvPr>
            <p:ph type="sldNum" sz="quarter" idx="12"/>
          </p:nvPr>
        </p:nvSpPr>
        <p:spPr/>
        <p:txBody>
          <a:bodyPr/>
          <a:lstStyle/>
          <a:p>
            <a:fld id="{209E6FD2-93D2-4BA2-9805-4CACB4679A85}" type="slidenum">
              <a:rPr lang="en-AU" smtClean="0"/>
              <a:t>16</a:t>
            </a:fld>
            <a:endParaRPr lang="en-AU" dirty="0"/>
          </a:p>
        </p:txBody>
      </p:sp>
    </p:spTree>
    <p:extLst>
      <p:ext uri="{BB962C8B-B14F-4D97-AF65-F5344CB8AC3E}">
        <p14:creationId xmlns:p14="http://schemas.microsoft.com/office/powerpoint/2010/main" val="298492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DF70-83A3-24A4-244E-FACB62EDFB28}"/>
              </a:ext>
            </a:extLst>
          </p:cNvPr>
          <p:cNvSpPr>
            <a:spLocks noGrp="1"/>
          </p:cNvSpPr>
          <p:nvPr>
            <p:ph type="title"/>
          </p:nvPr>
        </p:nvSpPr>
        <p:spPr>
          <a:xfrm>
            <a:off x="838200" y="604695"/>
            <a:ext cx="10515600" cy="1348065"/>
          </a:xfrm>
        </p:spPr>
        <p:txBody>
          <a:bodyPr>
            <a:normAutofit fontScale="90000"/>
          </a:bodyPr>
          <a:lstStyle/>
          <a:p>
            <a:r>
              <a:rPr lang="en-AU" sz="4400" b="1" kern="1200" cap="all" dirty="0">
                <a:effectLst/>
                <a:latin typeface="Calibri Light" panose="020F0302020204030204" pitchFamily="34" charset="0"/>
                <a:ea typeface="Calibri Light" panose="020F0302020204030204" pitchFamily="34" charset="0"/>
                <a:cs typeface="Calibri Light" panose="020F0302020204030204" pitchFamily="34" charset="0"/>
              </a:rPr>
              <a:t>features of complainant cross-examination</a:t>
            </a:r>
            <a:br>
              <a:rPr lang="en-AU" sz="4200" b="1" kern="1200" cap="all" dirty="0">
                <a:solidFill>
                  <a:schemeClr val="tx2"/>
                </a:solidFill>
                <a:effectLst/>
                <a:latin typeface="Century Schoolbook" panose="02040604050505020304" pitchFamily="18" charset="0"/>
                <a:cs typeface="Arial" panose="020B0604020202020204" pitchFamily="34" charset="0"/>
              </a:rPr>
            </a:br>
            <a:endParaRPr lang="en-AU" sz="4200" dirty="0">
              <a:solidFill>
                <a:schemeClr val="tx2"/>
              </a:solidFill>
            </a:endParaRPr>
          </a:p>
        </p:txBody>
      </p:sp>
      <p:sp>
        <p:nvSpPr>
          <p:cNvPr id="3" name="Content Placeholder 2">
            <a:extLst>
              <a:ext uri="{FF2B5EF4-FFF2-40B4-BE49-F238E27FC236}">
                <a16:creationId xmlns:a16="http://schemas.microsoft.com/office/drawing/2014/main" id="{0BC93670-E05A-08A2-500F-75A7828E1609}"/>
              </a:ext>
            </a:extLst>
          </p:cNvPr>
          <p:cNvSpPr>
            <a:spLocks noGrp="1"/>
          </p:cNvSpPr>
          <p:nvPr>
            <p:ph idx="1"/>
          </p:nvPr>
        </p:nvSpPr>
        <p:spPr>
          <a:xfrm>
            <a:off x="301658" y="1952760"/>
            <a:ext cx="11569129" cy="4300545"/>
          </a:xfrm>
        </p:spPr>
        <p:txBody>
          <a:bodyPr>
            <a:normAutofit fontScale="92500" lnSpcReduction="20000"/>
          </a:bodyPr>
          <a:lstStyle/>
          <a:p>
            <a:pPr marL="0" indent="0">
              <a:buNone/>
            </a:pPr>
            <a:endParaRPr lang="en-AU" sz="2600" b="1" dirty="0"/>
          </a:p>
          <a:p>
            <a:pPr lvl="1">
              <a:spcBef>
                <a:spcPts val="0"/>
              </a:spcBef>
              <a:spcAft>
                <a:spcPts val="1200"/>
              </a:spcAft>
              <a:buFont typeface="Arial" panose="020B0604020202020204" pitchFamily="34" charset="0"/>
              <a:buChar char="•"/>
            </a:pPr>
            <a:r>
              <a:rPr lang="en-AU" sz="2400" b="1" dirty="0"/>
              <a:t>Formalities and style</a:t>
            </a:r>
          </a:p>
          <a:p>
            <a:pPr lvl="1">
              <a:spcBef>
                <a:spcPts val="0"/>
              </a:spcBef>
              <a:spcAft>
                <a:spcPts val="1200"/>
              </a:spcAft>
              <a:buFont typeface="Arial" panose="020B0604020202020204" pitchFamily="34" charset="0"/>
              <a:buChar char="•"/>
            </a:pPr>
            <a:r>
              <a:rPr lang="en-AU" sz="2400" b="1" kern="1200" dirty="0">
                <a:effectLst/>
                <a:cs typeface="Arial" panose="020B0604020202020204" pitchFamily="34" charset="0"/>
              </a:rPr>
              <a:t>Rule in </a:t>
            </a:r>
            <a:r>
              <a:rPr lang="en-AU" sz="2400" b="1" i="1" kern="1200" dirty="0">
                <a:effectLst/>
                <a:cs typeface="Arial" panose="020B0604020202020204" pitchFamily="34" charset="0"/>
              </a:rPr>
              <a:t>Browne v Dunn</a:t>
            </a:r>
          </a:p>
          <a:p>
            <a:pPr marL="628650" lvl="2" indent="0">
              <a:spcBef>
                <a:spcPts val="0"/>
              </a:spcBef>
              <a:spcAft>
                <a:spcPts val="1200"/>
              </a:spcAft>
              <a:buNone/>
            </a:pPr>
            <a:r>
              <a:rPr lang="en-AU" sz="2400" dirty="0">
                <a:effectLst/>
                <a:ea typeface="Calibri" panose="020F0502020204030204" pitchFamily="34" charset="0"/>
                <a:cs typeface="Arial" panose="020B0604020202020204" pitchFamily="34" charset="0"/>
              </a:rPr>
              <a:t>Defence counsel: First I’m going to take you through some of 	your evidence that you gave yesterday and </a:t>
            </a:r>
            <a:r>
              <a:rPr lang="en-AU" sz="2400" i="1" dirty="0">
                <a:effectLst/>
                <a:ea typeface="Calibri" panose="020F0502020204030204" pitchFamily="34" charset="0"/>
                <a:cs typeface="Arial" panose="020B0604020202020204" pitchFamily="34" charset="0"/>
              </a:rPr>
              <a:t>I’m going to take you through what the [two] accused also say happened</a:t>
            </a:r>
            <a:r>
              <a:rPr lang="en-AU" sz="2400" dirty="0">
                <a:effectLst/>
                <a:ea typeface="Calibri" panose="020F0502020204030204" pitchFamily="34" charset="0"/>
                <a:cs typeface="Arial" panose="020B0604020202020204" pitchFamily="34" charset="0"/>
              </a:rPr>
              <a:t>.  The propositions I’m going to put to you will largely require a yes or no answer. </a:t>
            </a:r>
            <a:endParaRPr lang="en-AU" sz="2400" i="1" kern="1200" dirty="0">
              <a:effectLst/>
              <a:cs typeface="Arial" panose="020B0604020202020204" pitchFamily="34" charset="0"/>
            </a:endParaRPr>
          </a:p>
          <a:p>
            <a:pPr lvl="1">
              <a:spcBef>
                <a:spcPts val="0"/>
              </a:spcBef>
              <a:spcAft>
                <a:spcPts val="1200"/>
              </a:spcAft>
              <a:buFont typeface="Arial" panose="020B0604020202020204" pitchFamily="34" charset="0"/>
              <a:buChar char="•"/>
            </a:pPr>
            <a:r>
              <a:rPr lang="en-AU" sz="2400" b="1" dirty="0">
                <a:ea typeface="Times New Roman" panose="02020603050405020304" pitchFamily="18" charset="0"/>
              </a:rPr>
              <a:t>‘I</a:t>
            </a:r>
            <a:r>
              <a:rPr lang="en-AU" sz="2400" b="1" dirty="0">
                <a:effectLst/>
                <a:ea typeface="Times New Roman" panose="02020603050405020304" pitchFamily="18" charset="0"/>
              </a:rPr>
              <a:t>nconsistency’ as indicative of fabrication and/or unreliability</a:t>
            </a:r>
          </a:p>
          <a:p>
            <a:pPr lvl="2">
              <a:spcBef>
                <a:spcPts val="0"/>
              </a:spcBef>
              <a:spcAft>
                <a:spcPts val="1200"/>
              </a:spcAft>
              <a:buFont typeface="Wingdings" panose="05000000000000000000" pitchFamily="2" charset="2"/>
              <a:buChar char="Ø"/>
            </a:pPr>
            <a:r>
              <a:rPr lang="en-AU" sz="2400" dirty="0"/>
              <a:t>76% of trials</a:t>
            </a:r>
            <a:endParaRPr lang="en-AU" sz="2400" dirty="0">
              <a:effectLst/>
              <a:ea typeface="Times New Roman" panose="02020603050405020304" pitchFamily="18" charset="0"/>
            </a:endParaRPr>
          </a:p>
          <a:p>
            <a:pPr lvl="1">
              <a:spcBef>
                <a:spcPts val="0"/>
              </a:spcBef>
              <a:spcAft>
                <a:spcPts val="1200"/>
              </a:spcAft>
              <a:buFont typeface="Arial" panose="020B0604020202020204" pitchFamily="34" charset="0"/>
              <a:buChar char="•"/>
            </a:pPr>
            <a:r>
              <a:rPr lang="en-AU" sz="2400" b="1" dirty="0">
                <a:effectLst/>
                <a:ea typeface="Times New Roman" panose="02020603050405020304" pitchFamily="18" charset="0"/>
              </a:rPr>
              <a:t>Lying</a:t>
            </a:r>
          </a:p>
          <a:p>
            <a:pPr lvl="2">
              <a:spcBef>
                <a:spcPts val="0"/>
              </a:spcBef>
              <a:spcAft>
                <a:spcPts val="1200"/>
              </a:spcAft>
              <a:buFont typeface="Wingdings" panose="05000000000000000000" pitchFamily="2" charset="2"/>
              <a:buChar char="Ø"/>
            </a:pPr>
            <a:r>
              <a:rPr lang="en-AU" sz="2400" dirty="0"/>
              <a:t>95% of complainants accused of lying</a:t>
            </a:r>
          </a:p>
          <a:p>
            <a:pPr lvl="2">
              <a:spcBef>
                <a:spcPts val="0"/>
              </a:spcBef>
              <a:spcAft>
                <a:spcPts val="1200"/>
              </a:spcAft>
              <a:buFont typeface="Wingdings" panose="05000000000000000000" pitchFamily="2" charset="2"/>
              <a:buChar char="Ø"/>
            </a:pPr>
            <a:r>
              <a:rPr lang="en-AU" sz="2400" dirty="0"/>
              <a:t>73% accused of fabricating the allegation for an identified motive</a:t>
            </a:r>
            <a:endParaRPr lang="en-AU" sz="2400" dirty="0">
              <a:cs typeface="Times New Roman" panose="02020603050405020304" pitchFamily="18" charset="0"/>
            </a:endParaRPr>
          </a:p>
          <a:p>
            <a:pPr lvl="1">
              <a:spcBef>
                <a:spcPts val="0"/>
              </a:spcBef>
              <a:spcAft>
                <a:spcPts val="1200"/>
              </a:spcAft>
              <a:buFont typeface="Arial" panose="020B0604020202020204" pitchFamily="34" charset="0"/>
              <a:buChar char="•"/>
            </a:pPr>
            <a:endParaRPr lang="en-AU" sz="2800" i="1" kern="1200" dirty="0">
              <a:effectLst/>
              <a:cs typeface="Arial" panose="020B0604020202020204" pitchFamily="34" charset="0"/>
            </a:endParaRPr>
          </a:p>
          <a:p>
            <a:pPr lvl="1">
              <a:spcBef>
                <a:spcPts val="0"/>
              </a:spcBef>
              <a:spcAft>
                <a:spcPts val="1200"/>
              </a:spcAft>
              <a:buFont typeface="Arial" panose="020B0604020202020204" pitchFamily="34" charset="0"/>
              <a:buChar char="•"/>
            </a:pPr>
            <a:endParaRPr lang="en-AU" sz="2400" kern="1200" dirty="0">
              <a:effectLst/>
              <a:cs typeface="Arial" panose="020B0604020202020204" pitchFamily="34" charset="0"/>
            </a:endParaRPr>
          </a:p>
          <a:p>
            <a:pPr lvl="1">
              <a:spcBef>
                <a:spcPts val="0"/>
              </a:spcBef>
              <a:spcAft>
                <a:spcPts val="1200"/>
              </a:spcAft>
              <a:buFont typeface="Arial" panose="020B0604020202020204" pitchFamily="34" charset="0"/>
              <a:buChar char="•"/>
            </a:pPr>
            <a:endParaRPr lang="en-AU" sz="2400" dirty="0"/>
          </a:p>
        </p:txBody>
      </p:sp>
      <p:sp>
        <p:nvSpPr>
          <p:cNvPr id="4" name="Slide Number Placeholder 3">
            <a:extLst>
              <a:ext uri="{FF2B5EF4-FFF2-40B4-BE49-F238E27FC236}">
                <a16:creationId xmlns:a16="http://schemas.microsoft.com/office/drawing/2014/main" id="{119043CA-E84A-80C2-5B6B-380282FF6A98}"/>
              </a:ext>
            </a:extLst>
          </p:cNvPr>
          <p:cNvSpPr>
            <a:spLocks noGrp="1"/>
          </p:cNvSpPr>
          <p:nvPr>
            <p:ph type="sldNum" sz="quarter" idx="12"/>
          </p:nvPr>
        </p:nvSpPr>
        <p:spPr/>
        <p:txBody>
          <a:bodyPr/>
          <a:lstStyle/>
          <a:p>
            <a:fld id="{209E6FD2-93D2-4BA2-9805-4CACB4679A85}" type="slidenum">
              <a:rPr lang="en-AU" smtClean="0"/>
              <a:t>17</a:t>
            </a:fld>
            <a:endParaRPr lang="en-AU" dirty="0"/>
          </a:p>
        </p:txBody>
      </p:sp>
    </p:spTree>
    <p:extLst>
      <p:ext uri="{BB962C8B-B14F-4D97-AF65-F5344CB8AC3E}">
        <p14:creationId xmlns:p14="http://schemas.microsoft.com/office/powerpoint/2010/main" val="358791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CCFB-EC1C-D2CF-54A3-ACC5290E59F4}"/>
              </a:ext>
            </a:extLst>
          </p:cNvPr>
          <p:cNvSpPr>
            <a:spLocks noGrp="1"/>
          </p:cNvSpPr>
          <p:nvPr>
            <p:ph type="title"/>
          </p:nvPr>
        </p:nvSpPr>
        <p:spPr>
          <a:xfrm>
            <a:off x="927598" y="145190"/>
            <a:ext cx="10058400" cy="1450757"/>
          </a:xfrm>
        </p:spPr>
        <p:txBody>
          <a:bodyPr>
            <a:normAutofit/>
          </a:bodyPr>
          <a:lstStyle/>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br>
              <a:rPr lang="en-AU" sz="3600" b="1" kern="100" dirty="0">
                <a:effectLst/>
                <a:ea typeface="Calibri" panose="020F0502020204030204" pitchFamily="34" charset="0"/>
                <a:cs typeface="Times New Roman" panose="02020603050405020304" pitchFamily="18" charset="0"/>
              </a:rPr>
            </a:br>
            <a:r>
              <a:rPr lang="en-AU" sz="3600" b="1" kern="100" dirty="0">
                <a:effectLst/>
                <a:ea typeface="Calibri" panose="020F0502020204030204" pitchFamily="34" charset="0"/>
                <a:cs typeface="Times New Roman" panose="02020603050405020304" pitchFamily="18" charset="0"/>
              </a:rPr>
              <a:t>Wide boundaries of ‘relevant’ evidence</a:t>
            </a:r>
            <a:endParaRPr lang="en-AU" sz="3600"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FF1E99-E48C-3D67-30E7-DC54F1735295}"/>
              </a:ext>
            </a:extLst>
          </p:cNvPr>
          <p:cNvSpPr>
            <a:spLocks noGrp="1"/>
          </p:cNvSpPr>
          <p:nvPr>
            <p:ph idx="1"/>
          </p:nvPr>
        </p:nvSpPr>
        <p:spPr>
          <a:xfrm>
            <a:off x="820132" y="1737359"/>
            <a:ext cx="10533668" cy="4439603"/>
          </a:xfrm>
        </p:spPr>
        <p:txBody>
          <a:bodyPr>
            <a:normAutofit fontScale="62500" lnSpcReduction="20000"/>
          </a:bodyPr>
          <a:lstStyle/>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800" i="1" dirty="0">
              <a:ea typeface="Calibri" panose="020F0502020204030204" pitchFamily="34" charset="0"/>
              <a:cs typeface="Calibri" panose="020F0502020204030204" pitchFamily="34" charset="0"/>
            </a:endParaRP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ffectLst/>
                <a:ea typeface="Calibri" panose="020F0502020204030204" pitchFamily="34" charset="0"/>
                <a:cs typeface="Calibri" panose="020F0502020204030204" pitchFamily="34" charset="0"/>
              </a:rPr>
              <a:t>DC: Had your borderline personality disorder or whatever else or however you think and behave caused you trouble with past relationships?</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ffectLst/>
                <a:ea typeface="Calibri" panose="020F0502020204030204" pitchFamily="34" charset="0"/>
                <a:cs typeface="Calibri" panose="020F0502020204030204" pitchFamily="34" charset="0"/>
              </a:rPr>
              <a:t>CP: Objection, relevance your Honour.</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ffectLst/>
                <a:ea typeface="Calibri" panose="020F0502020204030204" pitchFamily="34" charset="0"/>
                <a:cs typeface="Calibri" panose="020F0502020204030204" pitchFamily="34" charset="0"/>
              </a:rPr>
              <a:t>TJ: I will allow it</a:t>
            </a:r>
            <a:r>
              <a:rPr lang="en-AU" sz="2900" dirty="0">
                <a:effectLst/>
                <a:ea typeface="Calibri" panose="020F0502020204030204" pitchFamily="34" charset="0"/>
                <a:cs typeface="Calibri" panose="020F0502020204030204" pitchFamily="34" charset="0"/>
              </a:rPr>
              <a:t>.</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AU" sz="2900" dirty="0">
              <a:ea typeface="Calibri" panose="020F0502020204030204" pitchFamily="34" charset="0"/>
              <a:cs typeface="Calibri" panose="020F0502020204030204" pitchFamily="34" charset="0"/>
            </a:endParaRPr>
          </a:p>
          <a:p>
            <a:pPr marL="84138" indent="0" algn="ctr">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dirty="0">
                <a:effectLst/>
                <a:ea typeface="Calibri" panose="020F0502020204030204" pitchFamily="34" charset="0"/>
                <a:cs typeface="Calibri" panose="020F0502020204030204" pitchFamily="34" charset="0"/>
              </a:rPr>
              <a:t>***</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dirty="0">
                <a:ea typeface="Calibri" panose="020F0502020204030204" pitchFamily="34" charset="0"/>
                <a:cs typeface="Calibri" panose="020F0502020204030204" pitchFamily="34" charset="0"/>
              </a:rPr>
              <a:t>DC:  Can you see me madam?</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C:  Yes I can.</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DC:  2017 wasn’t a good year for you was it?</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C:  No, it wasn’t.</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DC:  Your son … was taken off you by the Department of Family and Community Services on [day/month] 2017, is that correct?</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C: That’s--</a:t>
            </a:r>
          </a:p>
          <a:p>
            <a:pPr marL="84138" indent="0">
              <a:spcBef>
                <a:spcPts val="0"/>
              </a:spcBef>
              <a:spcAft>
                <a:spcPts val="600"/>
              </a:spcAft>
              <a:buNone/>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2900" i="1" dirty="0">
                <a:ea typeface="Calibri" panose="020F0502020204030204" pitchFamily="34" charset="0"/>
                <a:cs typeface="Calibri" panose="020F0502020204030204" pitchFamily="34" charset="0"/>
              </a:rPr>
              <a:t>DC:  Because you were considered by the department of being incapable of looking after him, is that right?</a:t>
            </a:r>
            <a:endParaRPr lang="en-AU" sz="2900" dirty="0"/>
          </a:p>
          <a:p>
            <a:endParaRPr lang="en-AU" dirty="0"/>
          </a:p>
          <a:p>
            <a:pPr marL="0" indent="0">
              <a:buNone/>
            </a:pPr>
            <a:endParaRPr lang="en-AU" dirty="0"/>
          </a:p>
          <a:p>
            <a:pPr marL="0" indent="0">
              <a:buNone/>
            </a:pPr>
            <a:endParaRPr lang="en-AU" dirty="0"/>
          </a:p>
          <a:p>
            <a:endParaRPr lang="en-AU" dirty="0"/>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94B7B358-D30E-3672-3D38-05A4ADA34C96}"/>
              </a:ext>
            </a:extLst>
          </p:cNvPr>
          <p:cNvSpPr>
            <a:spLocks noGrp="1"/>
          </p:cNvSpPr>
          <p:nvPr>
            <p:ph type="sldNum" sz="quarter" idx="12"/>
          </p:nvPr>
        </p:nvSpPr>
        <p:spPr/>
        <p:txBody>
          <a:bodyPr/>
          <a:lstStyle/>
          <a:p>
            <a:fld id="{209E6FD2-93D2-4BA2-9805-4CACB4679A85}" type="slidenum">
              <a:rPr lang="en-AU" smtClean="0"/>
              <a:t>18</a:t>
            </a:fld>
            <a:endParaRPr lang="en-AU" dirty="0"/>
          </a:p>
        </p:txBody>
      </p:sp>
    </p:spTree>
    <p:extLst>
      <p:ext uri="{BB962C8B-B14F-4D97-AF65-F5344CB8AC3E}">
        <p14:creationId xmlns:p14="http://schemas.microsoft.com/office/powerpoint/2010/main" val="186358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CCFB-EC1C-D2CF-54A3-ACC5290E59F4}"/>
              </a:ext>
            </a:extLst>
          </p:cNvPr>
          <p:cNvSpPr>
            <a:spLocks noGrp="1"/>
          </p:cNvSpPr>
          <p:nvPr>
            <p:ph type="title"/>
          </p:nvPr>
        </p:nvSpPr>
        <p:spPr>
          <a:xfrm>
            <a:off x="630811" y="322263"/>
            <a:ext cx="10317480" cy="964362"/>
          </a:xfrm>
        </p:spPr>
        <p:txBody>
          <a:bodyPr>
            <a:normAutofit/>
          </a:bodyPr>
          <a:lstStyle/>
          <a:p>
            <a:pPr marL="0" indent="0" algn="ctr">
              <a:buNone/>
            </a:pPr>
            <a:r>
              <a:rPr lang="en-AU" sz="4000" b="1" dirty="0"/>
              <a:t>Reliance on ‘real rape’ attributes</a:t>
            </a:r>
          </a:p>
        </p:txBody>
      </p:sp>
      <p:sp>
        <p:nvSpPr>
          <p:cNvPr id="3" name="Content Placeholder 2">
            <a:extLst>
              <a:ext uri="{FF2B5EF4-FFF2-40B4-BE49-F238E27FC236}">
                <a16:creationId xmlns:a16="http://schemas.microsoft.com/office/drawing/2014/main" id="{A1FF1E99-E48C-3D67-30E7-DC54F1735295}"/>
              </a:ext>
            </a:extLst>
          </p:cNvPr>
          <p:cNvSpPr>
            <a:spLocks noGrp="1"/>
          </p:cNvSpPr>
          <p:nvPr>
            <p:ph idx="1"/>
          </p:nvPr>
        </p:nvSpPr>
        <p:spPr>
          <a:xfrm>
            <a:off x="838200" y="1406769"/>
            <a:ext cx="10515600" cy="4770194"/>
          </a:xfrm>
        </p:spPr>
        <p:txBody>
          <a:bodyPr/>
          <a:lstStyle/>
          <a:p>
            <a:endParaRPr lang="en-AU" dirty="0"/>
          </a:p>
          <a:p>
            <a:pPr marL="0" indent="0">
              <a:buNone/>
            </a:pPr>
            <a:endParaRPr lang="en-AU" dirty="0"/>
          </a:p>
          <a:p>
            <a:pPr marL="0" indent="0">
              <a:buNone/>
            </a:pPr>
            <a:endParaRPr lang="en-AU" dirty="0"/>
          </a:p>
          <a:p>
            <a:endParaRPr lang="en-AU" dirty="0"/>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94B7B358-D30E-3672-3D38-05A4ADA34C96}"/>
              </a:ext>
            </a:extLst>
          </p:cNvPr>
          <p:cNvSpPr>
            <a:spLocks noGrp="1"/>
          </p:cNvSpPr>
          <p:nvPr>
            <p:ph type="sldNum" sz="quarter" idx="12"/>
          </p:nvPr>
        </p:nvSpPr>
        <p:spPr/>
        <p:txBody>
          <a:bodyPr/>
          <a:lstStyle/>
          <a:p>
            <a:fld id="{209E6FD2-93D2-4BA2-9805-4CACB4679A85}" type="slidenum">
              <a:rPr lang="en-AU" smtClean="0"/>
              <a:t>19</a:t>
            </a:fld>
            <a:endParaRPr lang="en-AU" dirty="0"/>
          </a:p>
        </p:txBody>
      </p:sp>
      <p:graphicFrame>
        <p:nvGraphicFramePr>
          <p:cNvPr id="8" name="Table 7">
            <a:extLst>
              <a:ext uri="{FF2B5EF4-FFF2-40B4-BE49-F238E27FC236}">
                <a16:creationId xmlns:a16="http://schemas.microsoft.com/office/drawing/2014/main" id="{877BACC9-D642-DBB0-C79C-7E37AA7116FF}"/>
              </a:ext>
            </a:extLst>
          </p:cNvPr>
          <p:cNvGraphicFramePr>
            <a:graphicFrameLocks noGrp="1"/>
          </p:cNvGraphicFramePr>
          <p:nvPr>
            <p:extLst>
              <p:ext uri="{D42A27DB-BD31-4B8C-83A1-F6EECF244321}">
                <p14:modId xmlns:p14="http://schemas.microsoft.com/office/powerpoint/2010/main" val="2845983174"/>
              </p:ext>
            </p:extLst>
          </p:nvPr>
        </p:nvGraphicFramePr>
        <p:xfrm>
          <a:off x="556181" y="1875934"/>
          <a:ext cx="11218478" cy="4421176"/>
        </p:xfrm>
        <a:graphic>
          <a:graphicData uri="http://schemas.openxmlformats.org/drawingml/2006/table">
            <a:tbl>
              <a:tblPr firstRow="1" firstCol="1" bandRow="1">
                <a:tableStyleId>{5C22544A-7EE6-4342-B048-85BDC9FD1C3A}</a:tableStyleId>
              </a:tblPr>
              <a:tblGrid>
                <a:gridCol w="4781908">
                  <a:extLst>
                    <a:ext uri="{9D8B030D-6E8A-4147-A177-3AD203B41FA5}">
                      <a16:colId xmlns:a16="http://schemas.microsoft.com/office/drawing/2014/main" val="821292041"/>
                    </a:ext>
                  </a:extLst>
                </a:gridCol>
                <a:gridCol w="3152106">
                  <a:extLst>
                    <a:ext uri="{9D8B030D-6E8A-4147-A177-3AD203B41FA5}">
                      <a16:colId xmlns:a16="http://schemas.microsoft.com/office/drawing/2014/main" val="1677423241"/>
                    </a:ext>
                  </a:extLst>
                </a:gridCol>
                <a:gridCol w="3284464">
                  <a:extLst>
                    <a:ext uri="{9D8B030D-6E8A-4147-A177-3AD203B41FA5}">
                      <a16:colId xmlns:a16="http://schemas.microsoft.com/office/drawing/2014/main" val="939471559"/>
                    </a:ext>
                  </a:extLst>
                </a:gridCol>
              </a:tblGrid>
              <a:tr h="552647">
                <a:tc>
                  <a:txBody>
                    <a:bodyPr/>
                    <a:lstStyle/>
                    <a:p>
                      <a:pPr marL="180340" indent="-180340">
                        <a:lnSpc>
                          <a:spcPct val="125000"/>
                        </a:lnSpc>
                        <a:spcAft>
                          <a:spcPts val="1200"/>
                        </a:spcAft>
                      </a:pPr>
                      <a:r>
                        <a:rPr lang="en-AU" sz="2000" dirty="0">
                          <a:effectLst/>
                        </a:rPr>
                        <a:t>Absent ‘real rape’ attribute</a:t>
                      </a:r>
                      <a:endParaRPr lang="en-AU" sz="20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2000" dirty="0">
                          <a:effectLst/>
                        </a:rPr>
                        <a:t>Number of Trials (n = 75)</a:t>
                      </a:r>
                      <a:endParaRPr lang="en-AU" sz="20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2000" dirty="0">
                          <a:effectLst/>
                        </a:rPr>
                        <a:t>% of Trials </a:t>
                      </a:r>
                      <a:endParaRPr lang="en-AU" sz="20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1745681937"/>
                  </a:ext>
                </a:extLst>
              </a:tr>
              <a:tr h="552647">
                <a:tc>
                  <a:txBody>
                    <a:bodyPr/>
                    <a:lstStyle/>
                    <a:p>
                      <a:pPr marL="180340" indent="-180340">
                        <a:lnSpc>
                          <a:spcPct val="125000"/>
                        </a:lnSpc>
                        <a:spcAft>
                          <a:spcPts val="1200"/>
                        </a:spcAft>
                      </a:pPr>
                      <a:r>
                        <a:rPr lang="en-AU" sz="1400" dirty="0">
                          <a:effectLst/>
                        </a:rPr>
                        <a:t>No immediate complaint</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63</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84%</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600124372"/>
                  </a:ext>
                </a:extLst>
              </a:tr>
              <a:tr h="552647">
                <a:tc>
                  <a:txBody>
                    <a:bodyPr/>
                    <a:lstStyle/>
                    <a:p>
                      <a:pPr marL="180340" indent="-180340">
                        <a:lnSpc>
                          <a:spcPct val="125000"/>
                        </a:lnSpc>
                        <a:spcAft>
                          <a:spcPts val="1200"/>
                        </a:spcAft>
                      </a:pPr>
                      <a:r>
                        <a:rPr lang="en-AU" sz="1400" dirty="0">
                          <a:effectLst/>
                        </a:rPr>
                        <a:t>No physical resistance</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38</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51%</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621734094"/>
                  </a:ext>
                </a:extLst>
              </a:tr>
              <a:tr h="552647">
                <a:tc>
                  <a:txBody>
                    <a:bodyPr/>
                    <a:lstStyle/>
                    <a:p>
                      <a:pPr marL="180340" indent="-180340">
                        <a:lnSpc>
                          <a:spcPct val="125000"/>
                        </a:lnSpc>
                        <a:spcAft>
                          <a:spcPts val="1200"/>
                        </a:spcAft>
                      </a:pPr>
                      <a:r>
                        <a:rPr lang="en-AU" sz="1400" dirty="0">
                          <a:effectLst/>
                        </a:rPr>
                        <a:t>No verbal communication of non-consent</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40</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53%</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84621419"/>
                  </a:ext>
                </a:extLst>
              </a:tr>
              <a:tr h="552647">
                <a:tc>
                  <a:txBody>
                    <a:bodyPr/>
                    <a:lstStyle/>
                    <a:p>
                      <a:pPr marL="180340" indent="-180340">
                        <a:lnSpc>
                          <a:spcPct val="125000"/>
                        </a:lnSpc>
                        <a:spcAft>
                          <a:spcPts val="1200"/>
                        </a:spcAft>
                      </a:pPr>
                      <a:r>
                        <a:rPr lang="en-AU" sz="1400" dirty="0">
                          <a:effectLst/>
                        </a:rPr>
                        <a:t>No injuries</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37</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49%</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720949909"/>
                  </a:ext>
                </a:extLst>
              </a:tr>
              <a:tr h="552647">
                <a:tc>
                  <a:txBody>
                    <a:bodyPr/>
                    <a:lstStyle/>
                    <a:p>
                      <a:pPr marL="180340" indent="-180340">
                        <a:lnSpc>
                          <a:spcPct val="125000"/>
                        </a:lnSpc>
                        <a:spcAft>
                          <a:spcPts val="1200"/>
                        </a:spcAft>
                      </a:pPr>
                      <a:r>
                        <a:rPr lang="en-AU" sz="1400" dirty="0">
                          <a:effectLst/>
                        </a:rPr>
                        <a:t>No force or threat</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23</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31%</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4070110928"/>
                  </a:ext>
                </a:extLst>
              </a:tr>
              <a:tr h="552647">
                <a:tc>
                  <a:txBody>
                    <a:bodyPr/>
                    <a:lstStyle/>
                    <a:p>
                      <a:pPr marL="180340" indent="-180340">
                        <a:lnSpc>
                          <a:spcPct val="125000"/>
                        </a:lnSpc>
                        <a:spcAft>
                          <a:spcPts val="1200"/>
                        </a:spcAft>
                      </a:pPr>
                      <a:r>
                        <a:rPr lang="en-AU" sz="1400" dirty="0">
                          <a:effectLst/>
                        </a:rPr>
                        <a:t>Absence of visible/demonstrable distress</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dirty="0">
                          <a:effectLst/>
                        </a:rPr>
                        <a:t>25</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dirty="0">
                          <a:effectLst/>
                        </a:rPr>
                        <a:t>33%</a:t>
                      </a:r>
                      <a:endParaRPr lang="en-AU" sz="1400"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757727758"/>
                  </a:ext>
                </a:extLst>
              </a:tr>
              <a:tr h="552647">
                <a:tc>
                  <a:txBody>
                    <a:bodyPr/>
                    <a:lstStyle/>
                    <a:p>
                      <a:pPr marL="180340" indent="-180340">
                        <a:lnSpc>
                          <a:spcPct val="125000"/>
                        </a:lnSpc>
                        <a:spcAft>
                          <a:spcPts val="1200"/>
                        </a:spcAft>
                      </a:pPr>
                      <a:r>
                        <a:rPr lang="en-AU" sz="1400" b="1" dirty="0">
                          <a:effectLst/>
                        </a:rPr>
                        <a:t>At least one of these attributes</a:t>
                      </a:r>
                      <a:endParaRPr lang="en-AU" sz="1400" b="1" dirty="0">
                        <a:effectLst/>
                        <a:latin typeface="Arial" panose="020B0604020202020204" pitchFamily="34" charset="0"/>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25000"/>
                        </a:lnSpc>
                        <a:spcAft>
                          <a:spcPts val="1200"/>
                        </a:spcAft>
                      </a:pPr>
                      <a:r>
                        <a:rPr lang="en-AU" sz="1400" b="1" dirty="0">
                          <a:effectLst/>
                        </a:rPr>
                        <a:t>67</a:t>
                      </a:r>
                      <a:endParaRPr lang="en-AU" sz="1400" b="1"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tc>
                  <a:txBody>
                    <a:bodyPr/>
                    <a:lstStyle/>
                    <a:p>
                      <a:pPr marL="180340" indent="-180340">
                        <a:lnSpc>
                          <a:spcPct val="125000"/>
                        </a:lnSpc>
                        <a:spcAft>
                          <a:spcPts val="1200"/>
                        </a:spcAft>
                      </a:pPr>
                      <a:r>
                        <a:rPr lang="en-AU" sz="1400" b="1" dirty="0">
                          <a:effectLst/>
                        </a:rPr>
                        <a:t>89%</a:t>
                      </a:r>
                      <a:endParaRPr lang="en-AU" sz="1400" b="1" dirty="0">
                        <a:effectLst/>
                        <a:latin typeface="Arial" panose="020B0604020202020204" pitchFamily="34" charset="0"/>
                        <a:ea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2075913902"/>
                  </a:ext>
                </a:extLst>
              </a:tr>
            </a:tbl>
          </a:graphicData>
        </a:graphic>
      </p:graphicFrame>
    </p:spTree>
    <p:extLst>
      <p:ext uri="{BB962C8B-B14F-4D97-AF65-F5344CB8AC3E}">
        <p14:creationId xmlns:p14="http://schemas.microsoft.com/office/powerpoint/2010/main" val="161569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8336-C2B8-C52C-D905-F1674EB64177}"/>
              </a:ext>
            </a:extLst>
          </p:cNvPr>
          <p:cNvSpPr>
            <a:spLocks noGrp="1"/>
          </p:cNvSpPr>
          <p:nvPr>
            <p:ph type="title"/>
          </p:nvPr>
        </p:nvSpPr>
        <p:spPr>
          <a:xfrm>
            <a:off x="750985" y="136525"/>
            <a:ext cx="9589765" cy="1432273"/>
          </a:xfrm>
        </p:spPr>
        <p:txBody>
          <a:bodyPr>
            <a:normAutofit/>
          </a:bodyPr>
          <a:lstStyle/>
          <a:p>
            <a:r>
              <a:rPr lang="en-AU" sz="4800" b="1" dirty="0"/>
              <a:t>ACKNOWLEDGEMENTS</a:t>
            </a:r>
          </a:p>
        </p:txBody>
      </p:sp>
      <p:sp>
        <p:nvSpPr>
          <p:cNvPr id="3" name="Content Placeholder 2">
            <a:extLst>
              <a:ext uri="{FF2B5EF4-FFF2-40B4-BE49-F238E27FC236}">
                <a16:creationId xmlns:a16="http://schemas.microsoft.com/office/drawing/2014/main" id="{F8EDDA45-79A1-15D6-F4F4-B6CA5FBD10F6}"/>
              </a:ext>
            </a:extLst>
          </p:cNvPr>
          <p:cNvSpPr>
            <a:spLocks noGrp="1"/>
          </p:cNvSpPr>
          <p:nvPr>
            <p:ph idx="1"/>
          </p:nvPr>
        </p:nvSpPr>
        <p:spPr>
          <a:xfrm>
            <a:off x="761800" y="2028825"/>
            <a:ext cx="9906200" cy="3981450"/>
          </a:xfrm>
        </p:spPr>
        <p:txBody>
          <a:bodyPr anchor="ctr">
            <a:normAutofit lnSpcReduction="10000"/>
          </a:bodyPr>
          <a:lstStyle/>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Chief Judge of the District Court of NSW, Justice Derek Price AM, for granting permission for us to access trial transcripts.</a:t>
            </a:r>
          </a:p>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Judicial Registrar James Howard and Ms Lisa Freeman for facilitating identification and delivery of transcripts.</a:t>
            </a:r>
          </a:p>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Jackie Fitzgerald, Suzanne Poynting and Alana Cook at BOCSAR, for support and guidance at all stages of the project.</a:t>
            </a:r>
          </a:p>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Other members of the Research Team, Melissa Porter and Sarah Croskery-Hewitt, who provided excellent research assistance.</a:t>
            </a:r>
          </a:p>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The complainants in the sexual offence trials examined in this report.</a:t>
            </a:r>
          </a:p>
          <a:p>
            <a:pPr>
              <a:spcBef>
                <a:spcPts val="1200"/>
              </a:spcBef>
              <a:spcAft>
                <a:spcPts val="1200"/>
              </a:spcAft>
            </a:pPr>
            <a:r>
              <a:rPr lang="en-AU" sz="1700" kern="1400" dirty="0">
                <a:effectLst/>
                <a:latin typeface="Arial" panose="020B0604020202020204" pitchFamily="34" charset="0"/>
                <a:ea typeface="Times New Roman" panose="02020603050405020304" pitchFamily="18" charset="0"/>
              </a:rPr>
              <a:t>Australian Research Council Discovery Project Grant (DP200100101).</a:t>
            </a:r>
          </a:p>
          <a:p>
            <a:endParaRPr lang="en-AU" sz="1300" dirty="0"/>
          </a:p>
        </p:txBody>
      </p:sp>
      <p:sp>
        <p:nvSpPr>
          <p:cNvPr id="4" name="Slide Number Placeholder 3">
            <a:extLst>
              <a:ext uri="{FF2B5EF4-FFF2-40B4-BE49-F238E27FC236}">
                <a16:creationId xmlns:a16="http://schemas.microsoft.com/office/drawing/2014/main" id="{456580A2-73DC-918E-3159-0A839ADBE460}"/>
              </a:ext>
            </a:extLst>
          </p:cNvPr>
          <p:cNvSpPr>
            <a:spLocks noGrp="1"/>
          </p:cNvSpPr>
          <p:nvPr>
            <p:ph type="sldNum" sz="quarter" idx="12"/>
          </p:nvPr>
        </p:nvSpPr>
        <p:spPr>
          <a:xfrm>
            <a:off x="8732520" y="6356350"/>
            <a:ext cx="3216460" cy="365125"/>
          </a:xfrm>
        </p:spPr>
        <p:txBody>
          <a:bodyPr>
            <a:normAutofit/>
          </a:bodyPr>
          <a:lstStyle/>
          <a:p>
            <a:pPr>
              <a:spcAft>
                <a:spcPts val="600"/>
              </a:spcAft>
            </a:pPr>
            <a:fld id="{209E6FD2-93D2-4BA2-9805-4CACB4679A85}" type="slidenum">
              <a:rPr lang="en-AU" smtClean="0">
                <a:solidFill>
                  <a:schemeClr val="tx1"/>
                </a:solidFill>
              </a:rPr>
              <a:pPr>
                <a:spcAft>
                  <a:spcPts val="600"/>
                </a:spcAft>
              </a:pPr>
              <a:t>2</a:t>
            </a:fld>
            <a:endParaRPr lang="en-AU">
              <a:solidFill>
                <a:schemeClr val="tx1"/>
              </a:solidFill>
            </a:endParaRPr>
          </a:p>
        </p:txBody>
      </p:sp>
    </p:spTree>
    <p:extLst>
      <p:ext uri="{BB962C8B-B14F-4D97-AF65-F5344CB8AC3E}">
        <p14:creationId xmlns:p14="http://schemas.microsoft.com/office/powerpoint/2010/main" val="397938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5427-53C7-FA73-7CB3-B72CE0A6B14F}"/>
              </a:ext>
            </a:extLst>
          </p:cNvPr>
          <p:cNvSpPr>
            <a:spLocks noGrp="1"/>
          </p:cNvSpPr>
          <p:nvPr>
            <p:ph type="title"/>
          </p:nvPr>
        </p:nvSpPr>
        <p:spPr>
          <a:xfrm>
            <a:off x="838200" y="1"/>
            <a:ext cx="10251141" cy="762538"/>
          </a:xfrm>
        </p:spPr>
        <p:txBody>
          <a:bodyPr>
            <a:normAutofit fontScale="90000"/>
          </a:bodyPr>
          <a:lstStyle/>
          <a:p>
            <a:pPr marL="0" indent="0" algn="ctr">
              <a:buNone/>
            </a:pPr>
            <a:r>
              <a:rPr lang="en-AU" sz="3200" b="1" dirty="0">
                <a:effectLst/>
                <a:ea typeface="Times New Roman" panose="02020603050405020304" pitchFamily="18" charset="0"/>
                <a:cs typeface="Times New Roman" panose="02020603050405020304" pitchFamily="18" charset="0"/>
              </a:rPr>
              <a:t>‘Real rape’ evoking questions during complainant cross-examination</a:t>
            </a:r>
          </a:p>
        </p:txBody>
      </p:sp>
      <p:sp>
        <p:nvSpPr>
          <p:cNvPr id="3" name="Content Placeholder 2">
            <a:extLst>
              <a:ext uri="{FF2B5EF4-FFF2-40B4-BE49-F238E27FC236}">
                <a16:creationId xmlns:a16="http://schemas.microsoft.com/office/drawing/2014/main" id="{86E77C48-080E-3C59-51DC-BE078BD4397E}"/>
              </a:ext>
            </a:extLst>
          </p:cNvPr>
          <p:cNvSpPr>
            <a:spLocks noGrp="1"/>
          </p:cNvSpPr>
          <p:nvPr>
            <p:ph idx="1"/>
          </p:nvPr>
        </p:nvSpPr>
        <p:spPr>
          <a:xfrm>
            <a:off x="403412" y="600636"/>
            <a:ext cx="11689976" cy="5853952"/>
          </a:xfrm>
        </p:spPr>
        <p:txBody>
          <a:bodyPr/>
          <a:lstStyle/>
          <a:p>
            <a:pPr marL="0" indent="0">
              <a:buNone/>
            </a:pPr>
            <a:endParaRPr lang="en-AU" sz="2400" b="1" dirty="0">
              <a:effectLst/>
              <a:ea typeface="Times New Roman" panose="02020603050405020304" pitchFamily="18" charset="0"/>
              <a:cs typeface="Times New Roman" panose="02020603050405020304" pitchFamily="18" charset="0"/>
            </a:endParaRPr>
          </a:p>
          <a:p>
            <a:pPr marL="0" indent="0">
              <a:buNone/>
            </a:pPr>
            <a:endParaRPr lang="en-AU" dirty="0"/>
          </a:p>
        </p:txBody>
      </p:sp>
      <p:sp>
        <p:nvSpPr>
          <p:cNvPr id="5" name="Slide Number Placeholder 4">
            <a:extLst>
              <a:ext uri="{FF2B5EF4-FFF2-40B4-BE49-F238E27FC236}">
                <a16:creationId xmlns:a16="http://schemas.microsoft.com/office/drawing/2014/main" id="{2E3BBE19-B793-9E5A-3C94-8D1C61634FD6}"/>
              </a:ext>
            </a:extLst>
          </p:cNvPr>
          <p:cNvSpPr>
            <a:spLocks noGrp="1"/>
          </p:cNvSpPr>
          <p:nvPr>
            <p:ph type="sldNum" sz="quarter" idx="12"/>
          </p:nvPr>
        </p:nvSpPr>
        <p:spPr/>
        <p:txBody>
          <a:bodyPr/>
          <a:lstStyle/>
          <a:p>
            <a:fld id="{209E6FD2-93D2-4BA2-9805-4CACB4679A85}" type="slidenum">
              <a:rPr lang="en-AU" smtClean="0"/>
              <a:t>20</a:t>
            </a:fld>
            <a:endParaRPr lang="en-AU" dirty="0"/>
          </a:p>
        </p:txBody>
      </p:sp>
      <p:graphicFrame>
        <p:nvGraphicFramePr>
          <p:cNvPr id="4" name="Table 3">
            <a:extLst>
              <a:ext uri="{FF2B5EF4-FFF2-40B4-BE49-F238E27FC236}">
                <a16:creationId xmlns:a16="http://schemas.microsoft.com/office/drawing/2014/main" id="{524B5293-1777-6907-F12C-92E3C3AB19AB}"/>
              </a:ext>
            </a:extLst>
          </p:cNvPr>
          <p:cNvGraphicFramePr>
            <a:graphicFrameLocks noGrp="1"/>
          </p:cNvGraphicFramePr>
          <p:nvPr>
            <p:extLst>
              <p:ext uri="{D42A27DB-BD31-4B8C-83A1-F6EECF244321}">
                <p14:modId xmlns:p14="http://schemas.microsoft.com/office/powerpoint/2010/main" val="4108029543"/>
              </p:ext>
            </p:extLst>
          </p:nvPr>
        </p:nvGraphicFramePr>
        <p:xfrm>
          <a:off x="762002" y="936127"/>
          <a:ext cx="10551457" cy="5423285"/>
        </p:xfrm>
        <a:graphic>
          <a:graphicData uri="http://schemas.openxmlformats.org/drawingml/2006/table">
            <a:tbl>
              <a:tblPr firstRow="1" firstCol="1" bandRow="1">
                <a:tableStyleId>{5C22544A-7EE6-4342-B048-85BDC9FD1C3A}</a:tableStyleId>
              </a:tblPr>
              <a:tblGrid>
                <a:gridCol w="2942072">
                  <a:extLst>
                    <a:ext uri="{9D8B030D-6E8A-4147-A177-3AD203B41FA5}">
                      <a16:colId xmlns:a16="http://schemas.microsoft.com/office/drawing/2014/main" val="3392306295"/>
                    </a:ext>
                  </a:extLst>
                </a:gridCol>
                <a:gridCol w="7609385">
                  <a:extLst>
                    <a:ext uri="{9D8B030D-6E8A-4147-A177-3AD203B41FA5}">
                      <a16:colId xmlns:a16="http://schemas.microsoft.com/office/drawing/2014/main" val="2044696769"/>
                    </a:ext>
                  </a:extLst>
                </a:gridCol>
              </a:tblGrid>
              <a:tr h="404861">
                <a:tc>
                  <a:txBody>
                    <a:bodyPr/>
                    <a:lstStyle/>
                    <a:p>
                      <a:pPr marL="180340" indent="-180340">
                        <a:lnSpc>
                          <a:spcPct val="100000"/>
                        </a:lnSpc>
                        <a:spcAft>
                          <a:spcPts val="0"/>
                        </a:spcAft>
                      </a:pPr>
                      <a:r>
                        <a:rPr lang="en-AU" sz="1400" dirty="0">
                          <a:effectLst/>
                          <a:latin typeface="+mn-lt"/>
                        </a:rPr>
                        <a:t>‘Real rape’ attribute</a:t>
                      </a:r>
                      <a:endParaRPr lang="en-AU" sz="1400" dirty="0">
                        <a:effectLst/>
                        <a:latin typeface="+mn-lt"/>
                        <a:ea typeface="Times New Roman" panose="02020603050405020304" pitchFamily="18" charset="0"/>
                      </a:endParaRPr>
                    </a:p>
                  </a:txBody>
                  <a:tcPr marL="68580" marR="68580" marT="0" marB="0">
                    <a:solidFill>
                      <a:schemeClr val="bg1">
                        <a:lumMod val="65000"/>
                      </a:schemeClr>
                    </a:solidFill>
                  </a:tcPr>
                </a:tc>
                <a:tc>
                  <a:txBody>
                    <a:bodyPr/>
                    <a:lstStyle/>
                    <a:p>
                      <a:pPr marL="180340" indent="-180340">
                        <a:lnSpc>
                          <a:spcPct val="100000"/>
                        </a:lnSpc>
                        <a:spcAft>
                          <a:spcPts val="0"/>
                        </a:spcAft>
                      </a:pPr>
                      <a:r>
                        <a:rPr lang="en-AU" sz="1400" dirty="0">
                          <a:effectLst/>
                          <a:latin typeface="+mn-lt"/>
                        </a:rPr>
                        <a:t>Examples from transcripts</a:t>
                      </a:r>
                    </a:p>
                    <a:p>
                      <a:pPr marL="180340" indent="-180340">
                        <a:lnSpc>
                          <a:spcPct val="100000"/>
                        </a:lnSpc>
                        <a:spcAft>
                          <a:spcPts val="0"/>
                        </a:spcAft>
                      </a:pPr>
                      <a:endParaRPr lang="en-AU" sz="1400" dirty="0">
                        <a:effectLst/>
                        <a:latin typeface="+mn-lt"/>
                        <a:ea typeface="Times New Roman" panose="02020603050405020304" pitchFamily="18" charset="0"/>
                      </a:endParaRPr>
                    </a:p>
                  </a:txBody>
                  <a:tcPr marL="68580" marR="68580" marT="0" marB="0">
                    <a:solidFill>
                      <a:schemeClr val="bg1">
                        <a:lumMod val="65000"/>
                      </a:schemeClr>
                    </a:solidFill>
                  </a:tcPr>
                </a:tc>
                <a:extLst>
                  <a:ext uri="{0D108BD9-81ED-4DB2-BD59-A6C34878D82A}">
                    <a16:rowId xmlns:a16="http://schemas.microsoft.com/office/drawing/2014/main" val="2152770073"/>
                  </a:ext>
                </a:extLst>
              </a:tr>
              <a:tr h="809722">
                <a:tc>
                  <a:txBody>
                    <a:bodyPr/>
                    <a:lstStyle/>
                    <a:p>
                      <a:pPr marL="180340" indent="-180340">
                        <a:lnSpc>
                          <a:spcPct val="100000"/>
                        </a:lnSpc>
                        <a:spcBef>
                          <a:spcPts val="0"/>
                        </a:spcBef>
                        <a:spcAft>
                          <a:spcPts val="0"/>
                        </a:spcAft>
                      </a:pPr>
                      <a:r>
                        <a:rPr lang="en-AU" sz="1400" b="0" dirty="0">
                          <a:effectLst/>
                          <a:latin typeface="+mn-lt"/>
                        </a:rPr>
                        <a:t>No physical resistance</a:t>
                      </a:r>
                      <a:endParaRPr lang="en-AU" sz="1400" b="0" dirty="0">
                        <a:effectLst/>
                        <a:latin typeface="+mn-lt"/>
                        <a:ea typeface="Times New Roman" panose="02020603050405020304" pitchFamily="18" charset="0"/>
                      </a:endParaRPr>
                    </a:p>
                  </a:txBody>
                  <a:tcPr marL="68580" marR="68580" marT="0" marB="0">
                    <a:solidFill>
                      <a:schemeClr val="bg1">
                        <a:lumMod val="65000"/>
                      </a:schemeClr>
                    </a:solidFill>
                  </a:tcPr>
                </a:tc>
                <a:tc>
                  <a:txBody>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Q.  Were you offering any resistance at this point in time?</a:t>
                      </a:r>
                    </a:p>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A.  Resistance as in other than begging him to stop?  Physical resistance?</a:t>
                      </a:r>
                    </a:p>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Q.  Physical resistance?</a:t>
                      </a:r>
                    </a:p>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A.  No because at that point in time I was trying, I was crying and holding the bed frame.</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3886919930"/>
                  </a:ext>
                </a:extLst>
              </a:tr>
              <a:tr h="1214584">
                <a:tc>
                  <a:txBody>
                    <a:bodyPr/>
                    <a:lstStyle/>
                    <a:p>
                      <a:pPr marL="180340" indent="-180340">
                        <a:lnSpc>
                          <a:spcPct val="100000"/>
                        </a:lnSpc>
                        <a:spcBef>
                          <a:spcPts val="0"/>
                        </a:spcBef>
                        <a:spcAft>
                          <a:spcPts val="0"/>
                        </a:spcAft>
                      </a:pPr>
                      <a:r>
                        <a:rPr lang="en-AU" sz="1400" b="0" dirty="0">
                          <a:effectLst/>
                          <a:latin typeface="+mn-lt"/>
                        </a:rPr>
                        <a:t>No verbal communication of non-consent</a:t>
                      </a:r>
                      <a:endParaRPr lang="en-AU" sz="1400" b="0" dirty="0">
                        <a:effectLst/>
                        <a:latin typeface="+mn-lt"/>
                        <a:ea typeface="Times New Roman" panose="02020603050405020304" pitchFamily="18" charset="0"/>
                      </a:endParaRPr>
                    </a:p>
                  </a:txBody>
                  <a:tcPr marL="68580" marR="68580" marT="0" marB="0">
                    <a:solidFill>
                      <a:schemeClr val="bg1">
                        <a:lumMod val="65000"/>
                      </a:schemeClr>
                    </a:solidFill>
                  </a:tcPr>
                </a:tc>
                <a:tc>
                  <a:txBody>
                    <a:bodyPr/>
                    <a:lstStyle/>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Q.  And you had the opportunity at that stage to say something to him if you did not agree with this? </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A.  I guess so, but I didn’t, because I was frozen.</a:t>
                      </a:r>
                    </a:p>
                    <a:p>
                      <a:pPr algn="ctr">
                        <a:lnSpc>
                          <a:spcPct val="100000"/>
                        </a:lnSpc>
                        <a:spcBef>
                          <a:spcPts val="0"/>
                        </a:spcBef>
                        <a:spcAft>
                          <a:spcPts val="0"/>
                        </a:spcAft>
                      </a:pPr>
                      <a:r>
                        <a:rPr lang="en-AU" sz="1400" dirty="0">
                          <a:effectLst/>
                          <a:latin typeface="+mn-lt"/>
                        </a:rPr>
                        <a:t>***</a:t>
                      </a:r>
                    </a:p>
                    <a:p>
                      <a:pPr>
                        <a:lnSpc>
                          <a:spcPct val="100000"/>
                        </a:lnSpc>
                        <a:spcBef>
                          <a:spcPts val="0"/>
                        </a:spcBef>
                        <a:spcAft>
                          <a:spcPts val="0"/>
                        </a:spcAft>
                        <a:tabLst>
                          <a:tab pos="467995" algn="l"/>
                          <a:tab pos="2412365" algn="l"/>
                          <a:tab pos="4824730" algn="r"/>
                          <a:tab pos="5029200" algn="l"/>
                          <a:tab pos="5486400" algn="l"/>
                          <a:tab pos="5943600" algn="l"/>
                          <a:tab pos="6400800" algn="l"/>
                          <a:tab pos="6858000" algn="l"/>
                          <a:tab pos="7315200" algn="l"/>
                          <a:tab pos="7772400" algn="l"/>
                          <a:tab pos="8229600" algn="l"/>
                          <a:tab pos="8686800" algn="l"/>
                          <a:tab pos="9144000" algn="l"/>
                          <a:tab pos="9601200" algn="l"/>
                        </a:tabLst>
                      </a:pPr>
                      <a:r>
                        <a:rPr lang="en-AU" sz="1400" dirty="0">
                          <a:effectLst/>
                          <a:latin typeface="+mn-lt"/>
                        </a:rPr>
                        <a:t>Q.  I suggest to you, ma’am, that you didn’t indicate that you were not consenting. You never said to him, ‘No.’</a:t>
                      </a:r>
                    </a:p>
                    <a:p>
                      <a:pPr>
                        <a:lnSpc>
                          <a:spcPct val="100000"/>
                        </a:lnSpc>
                        <a:spcBef>
                          <a:spcPts val="0"/>
                        </a:spcBef>
                        <a:spcAft>
                          <a:spcPts val="0"/>
                        </a:spcAft>
                        <a:tabLst>
                          <a:tab pos="467995" algn="l"/>
                          <a:tab pos="2412365" algn="l"/>
                          <a:tab pos="4824730" algn="r"/>
                          <a:tab pos="5029200" algn="l"/>
                          <a:tab pos="5486400" algn="l"/>
                          <a:tab pos="5943600" algn="l"/>
                          <a:tab pos="6400800" algn="l"/>
                          <a:tab pos="6858000" algn="l"/>
                          <a:tab pos="7315200" algn="l"/>
                          <a:tab pos="7772400" algn="l"/>
                          <a:tab pos="8229600" algn="l"/>
                          <a:tab pos="8686800" algn="l"/>
                          <a:tab pos="9144000" algn="l"/>
                          <a:tab pos="9601200" algn="l"/>
                        </a:tabLst>
                      </a:pPr>
                      <a:r>
                        <a:rPr lang="en-AU" sz="1400" dirty="0">
                          <a:effectLst/>
                          <a:latin typeface="+mn-lt"/>
                        </a:rPr>
                        <a:t>A.  I did not give him consent to have sex with me.</a:t>
                      </a:r>
                      <a:endParaRPr lang="en-AU" sz="14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686045677"/>
                  </a:ext>
                </a:extLst>
              </a:tr>
              <a:tr h="809722">
                <a:tc>
                  <a:txBody>
                    <a:bodyPr/>
                    <a:lstStyle/>
                    <a:p>
                      <a:pPr marL="180340" indent="-180340">
                        <a:lnSpc>
                          <a:spcPct val="100000"/>
                        </a:lnSpc>
                        <a:spcBef>
                          <a:spcPts val="0"/>
                        </a:spcBef>
                        <a:spcAft>
                          <a:spcPts val="0"/>
                        </a:spcAft>
                      </a:pPr>
                      <a:r>
                        <a:rPr lang="en-AU" sz="1400" b="0" dirty="0">
                          <a:effectLst/>
                          <a:latin typeface="+mn-lt"/>
                        </a:rPr>
                        <a:t>No injuries</a:t>
                      </a:r>
                      <a:endParaRPr lang="en-AU" sz="1400" b="0" dirty="0">
                        <a:effectLst/>
                        <a:latin typeface="+mn-lt"/>
                        <a:ea typeface="Times New Roman" panose="02020603050405020304" pitchFamily="18" charset="0"/>
                      </a:endParaRPr>
                    </a:p>
                  </a:txBody>
                  <a:tcPr marL="68580" marR="68580" marT="0" marB="0">
                    <a:solidFill>
                      <a:schemeClr val="bg1">
                        <a:lumMod val="65000"/>
                      </a:schemeClr>
                    </a:solidFill>
                  </a:tcPr>
                </a:tc>
                <a:tc>
                  <a:txBody>
                    <a:bodyPr/>
                    <a:lstStyle/>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Q.  You didn’t suffer any injuries as a result of this incident? </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A.  Physical injuries?</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Q.  Yes, physical injuries? </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rPr>
                        <a:t>A.  No.</a:t>
                      </a:r>
                      <a:endParaRPr lang="en-AU" sz="1400" dirty="0">
                        <a:effectLst/>
                        <a:latin typeface="+mn-lt"/>
                        <a:ea typeface="Calibri" panose="020F0502020204030204" pitchFamily="34" charset="0"/>
                      </a:endParaRPr>
                    </a:p>
                  </a:txBody>
                  <a:tcPr marL="68580" marR="68580" marT="0" marB="0">
                    <a:solidFill>
                      <a:schemeClr val="bg1">
                        <a:lumMod val="95000"/>
                      </a:schemeClr>
                    </a:solidFill>
                  </a:tcPr>
                </a:tc>
                <a:extLst>
                  <a:ext uri="{0D108BD9-81ED-4DB2-BD59-A6C34878D82A}">
                    <a16:rowId xmlns:a16="http://schemas.microsoft.com/office/drawing/2014/main" val="1799742955"/>
                  </a:ext>
                </a:extLst>
              </a:tr>
              <a:tr h="809722">
                <a:tc>
                  <a:txBody>
                    <a:bodyPr/>
                    <a:lstStyle/>
                    <a:p>
                      <a:pPr marL="180340" indent="-180340">
                        <a:lnSpc>
                          <a:spcPct val="100000"/>
                        </a:lnSpc>
                        <a:spcBef>
                          <a:spcPts val="0"/>
                        </a:spcBef>
                        <a:spcAft>
                          <a:spcPts val="0"/>
                        </a:spcAft>
                      </a:pPr>
                      <a:r>
                        <a:rPr lang="en-AU" sz="1400" b="0" dirty="0">
                          <a:effectLst/>
                          <a:latin typeface="+mn-lt"/>
                          <a:ea typeface="Calibri" panose="020F0502020204030204" pitchFamily="34" charset="0"/>
                          <a:cs typeface="Calibri" panose="020F0502020204030204" pitchFamily="34" charset="0"/>
                        </a:rPr>
                        <a:t>No force or threat</a:t>
                      </a:r>
                    </a:p>
                  </a:txBody>
                  <a:tcPr marL="68580" marR="68580" marT="0" marB="0">
                    <a:solidFill>
                      <a:schemeClr val="bg1">
                        <a:lumMod val="65000"/>
                      </a:schemeClr>
                    </a:solidFill>
                  </a:tcPr>
                </a:tc>
                <a:tc>
                  <a:txBody>
                    <a:bodyPr/>
                    <a:lstStyle/>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ea typeface="Calibri" panose="020F0502020204030204" pitchFamily="34" charset="0"/>
                          <a:cs typeface="Calibri" panose="020F0502020204030204" pitchFamily="34" charset="0"/>
                        </a:rPr>
                        <a:t>Q.  He certainly didn’t push you to the ground and push you to your hands and knees, did he?</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ea typeface="Calibri" panose="020F0502020204030204" pitchFamily="34" charset="0"/>
                          <a:cs typeface="Calibri" panose="020F0502020204030204" pitchFamily="34" charset="0"/>
                        </a:rPr>
                        <a:t>A.  That’s correct.</a:t>
                      </a:r>
                    </a:p>
                    <a:p>
                      <a:pPr>
                        <a:lnSpc>
                          <a:spcPct val="100000"/>
                        </a:lnSpc>
                        <a:spcBef>
                          <a:spcPts val="0"/>
                        </a:spcBef>
                        <a:spcAft>
                          <a:spcPts val="0"/>
                        </a:spcAft>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ea typeface="Calibri" panose="020F0502020204030204" pitchFamily="34" charset="0"/>
                          <a:cs typeface="Calibri" panose="020F0502020204030204" pitchFamily="34" charset="0"/>
                        </a:rPr>
                        <a:t>Q.  Nothing like that, there was no force, and there were no threats?</a:t>
                      </a:r>
                    </a:p>
                    <a:p>
                      <a:pPr marL="342900" indent="-342900">
                        <a:lnSpc>
                          <a:spcPct val="100000"/>
                        </a:lnSpc>
                        <a:spcBef>
                          <a:spcPts val="0"/>
                        </a:spcBef>
                        <a:spcAft>
                          <a:spcPts val="0"/>
                        </a:spcAft>
                        <a:buAutoNum type="alphaUcPeriod"/>
                        <a:tabLst>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AU" sz="1400" dirty="0">
                          <a:effectLst/>
                          <a:latin typeface="+mn-lt"/>
                          <a:ea typeface="Calibri" panose="020F0502020204030204" pitchFamily="34" charset="0"/>
                          <a:cs typeface="Calibri" panose="020F0502020204030204" pitchFamily="34" charset="0"/>
                        </a:rPr>
                        <a:t>That’s correct.</a:t>
                      </a:r>
                    </a:p>
                  </a:txBody>
                  <a:tcPr marL="68580" marR="68580" marT="0" marB="0">
                    <a:solidFill>
                      <a:schemeClr val="bg1">
                        <a:lumMod val="95000"/>
                      </a:schemeClr>
                    </a:solidFill>
                  </a:tcPr>
                </a:tc>
                <a:extLst>
                  <a:ext uri="{0D108BD9-81ED-4DB2-BD59-A6C34878D82A}">
                    <a16:rowId xmlns:a16="http://schemas.microsoft.com/office/drawing/2014/main" val="911897082"/>
                  </a:ext>
                </a:extLst>
              </a:tr>
              <a:tr h="1156085">
                <a:tc>
                  <a:txBody>
                    <a:bodyPr/>
                    <a:lstStyle/>
                    <a:p>
                      <a:pPr marL="180340" indent="-180340">
                        <a:lnSpc>
                          <a:spcPct val="100000"/>
                        </a:lnSpc>
                        <a:spcBef>
                          <a:spcPts val="0"/>
                        </a:spcBef>
                        <a:spcAft>
                          <a:spcPts val="0"/>
                        </a:spcAft>
                      </a:pPr>
                      <a:r>
                        <a:rPr lang="en-AU" sz="1400" b="1" dirty="0">
                          <a:effectLst/>
                          <a:latin typeface="+mn-lt"/>
                          <a:ea typeface="Times New Roman" panose="02020603050405020304" pitchFamily="18" charset="0"/>
                        </a:rPr>
                        <a:t>‘Delayed’ complaint</a:t>
                      </a:r>
                    </a:p>
                  </a:txBody>
                  <a:tcPr marL="68580" marR="68580" marT="0" marB="0">
                    <a:solidFill>
                      <a:schemeClr val="bg1">
                        <a:lumMod val="65000"/>
                      </a:schemeClr>
                    </a:solidFill>
                  </a:tcPr>
                </a:tc>
                <a:tc>
                  <a:txBody>
                    <a:bodyPr/>
                    <a:lstStyle/>
                    <a:p>
                      <a:pPr marL="0" indent="0">
                        <a:lnSpc>
                          <a:spcPct val="100000"/>
                        </a:lnSpc>
                        <a:spcBef>
                          <a:spcPts val="0"/>
                        </a:spcBef>
                        <a:spcAft>
                          <a:spcPts val="0"/>
                        </a:spcAft>
                        <a:buNone/>
                      </a:pPr>
                      <a:r>
                        <a:rPr lang="en-AU" sz="1400" b="1" i="0" dirty="0">
                          <a:effectLst/>
                          <a:latin typeface="+mn-lt"/>
                          <a:ea typeface="Calibri" panose="020F0502020204030204" pitchFamily="34" charset="0"/>
                          <a:cs typeface="Calibri" panose="020F0502020204030204" pitchFamily="34" charset="0"/>
                        </a:rPr>
                        <a:t>Q. … [I]t never occurred to you before ringing Lifeline that maybe you should be ringing the police, that hadn’t occurred to you before then, had it?</a:t>
                      </a:r>
                    </a:p>
                    <a:p>
                      <a:pPr marL="0" indent="0">
                        <a:lnSpc>
                          <a:spcPct val="100000"/>
                        </a:lnSpc>
                        <a:spcBef>
                          <a:spcPts val="0"/>
                        </a:spcBef>
                        <a:spcAft>
                          <a:spcPts val="0"/>
                        </a:spcAft>
                        <a:buNone/>
                      </a:pPr>
                      <a:endParaRPr lang="en-AU" sz="1400" b="1" i="0" dirty="0">
                        <a:effectLst/>
                        <a:latin typeface="+mn-lt"/>
                        <a:ea typeface="Calibri" panose="020F0502020204030204" pitchFamily="34" charset="0"/>
                        <a:cs typeface="Calibri" panose="020F0502020204030204" pitchFamily="34" charset="0"/>
                      </a:endParaRPr>
                    </a:p>
                    <a:p>
                      <a:pPr marL="0" indent="0" algn="ctr">
                        <a:lnSpc>
                          <a:spcPct val="100000"/>
                        </a:lnSpc>
                        <a:spcBef>
                          <a:spcPts val="0"/>
                        </a:spcBef>
                        <a:spcAft>
                          <a:spcPts val="0"/>
                        </a:spcAft>
                        <a:buNone/>
                        <a:tabLst>
                          <a:tab pos="467995" algn="l"/>
                          <a:tab pos="2412365" algn="l"/>
                          <a:tab pos="4824730" algn="r"/>
                          <a:tab pos="5029200" algn="l"/>
                          <a:tab pos="5486400" algn="l"/>
                          <a:tab pos="5943600" algn="l"/>
                          <a:tab pos="6400800" algn="l"/>
                          <a:tab pos="6858000" algn="l"/>
                          <a:tab pos="7315200" algn="l"/>
                          <a:tab pos="7772400" algn="l"/>
                          <a:tab pos="8229600" algn="l"/>
                          <a:tab pos="8686800" algn="l"/>
                          <a:tab pos="9144000" algn="l"/>
                          <a:tab pos="9601200" algn="l"/>
                        </a:tabLst>
                      </a:pPr>
                      <a:r>
                        <a:rPr lang="en-AU" sz="1400" b="0" i="0" dirty="0">
                          <a:effectLst/>
                          <a:latin typeface="+mn-lt"/>
                          <a:ea typeface="Calibri" panose="020F0502020204030204" pitchFamily="34" charset="0"/>
                          <a:cs typeface="Calibri" panose="020F0502020204030204" pitchFamily="34" charset="0"/>
                        </a:rPr>
                        <a:t>***</a:t>
                      </a:r>
                    </a:p>
                    <a:p>
                      <a:pPr marL="342900" indent="-342900">
                        <a:lnSpc>
                          <a:spcPct val="100000"/>
                        </a:lnSpc>
                        <a:spcBef>
                          <a:spcPts val="0"/>
                        </a:spcBef>
                        <a:spcAft>
                          <a:spcPts val="0"/>
                        </a:spcAft>
                        <a:buAutoNum type="alphaUcPeriod" startAt="17"/>
                        <a:tabLst>
                          <a:tab pos="467995" algn="l"/>
                          <a:tab pos="2412365" algn="l"/>
                          <a:tab pos="4824730" algn="r"/>
                          <a:tab pos="5029200" algn="l"/>
                          <a:tab pos="5486400" algn="l"/>
                          <a:tab pos="5943600" algn="l"/>
                          <a:tab pos="6400800" algn="l"/>
                          <a:tab pos="6858000" algn="l"/>
                          <a:tab pos="7315200" algn="l"/>
                          <a:tab pos="7772400" algn="l"/>
                          <a:tab pos="8229600" algn="l"/>
                          <a:tab pos="8686800" algn="l"/>
                          <a:tab pos="9144000" algn="l"/>
                          <a:tab pos="9601200" algn="l"/>
                        </a:tabLst>
                      </a:pPr>
                      <a:r>
                        <a:rPr lang="en-AU" sz="1400" b="1" i="0" dirty="0">
                          <a:effectLst/>
                          <a:latin typeface="+mn-lt"/>
                          <a:ea typeface="Calibri" panose="020F0502020204030204" pitchFamily="34" charset="0"/>
                          <a:cs typeface="Calibri" panose="020F0502020204030204" pitchFamily="34" charset="0"/>
                        </a:rPr>
                        <a:t>You didn’t immediately respond by text ‘I’ve been raped’, did you?</a:t>
                      </a:r>
                    </a:p>
                  </a:txBody>
                  <a:tcPr marL="68580" marR="68580" marT="0" marB="0">
                    <a:solidFill>
                      <a:schemeClr val="bg1">
                        <a:lumMod val="95000"/>
                      </a:schemeClr>
                    </a:solidFill>
                  </a:tcPr>
                </a:tc>
                <a:extLst>
                  <a:ext uri="{0D108BD9-81ED-4DB2-BD59-A6C34878D82A}">
                    <a16:rowId xmlns:a16="http://schemas.microsoft.com/office/drawing/2014/main" val="2315340702"/>
                  </a:ext>
                </a:extLst>
              </a:tr>
            </a:tbl>
          </a:graphicData>
        </a:graphic>
      </p:graphicFrame>
    </p:spTree>
    <p:extLst>
      <p:ext uri="{BB962C8B-B14F-4D97-AF65-F5344CB8AC3E}">
        <p14:creationId xmlns:p14="http://schemas.microsoft.com/office/powerpoint/2010/main" val="263623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CCFB-EC1C-D2CF-54A3-ACC5290E59F4}"/>
              </a:ext>
            </a:extLst>
          </p:cNvPr>
          <p:cNvSpPr>
            <a:spLocks noGrp="1"/>
          </p:cNvSpPr>
          <p:nvPr>
            <p:ph type="title"/>
          </p:nvPr>
        </p:nvSpPr>
        <p:spPr>
          <a:xfrm>
            <a:off x="993585" y="0"/>
            <a:ext cx="10058400" cy="1450757"/>
          </a:xfrm>
        </p:spPr>
        <p:txBody>
          <a:bodyPr>
            <a:normAutofit/>
          </a:bodyPr>
          <a:lstStyle/>
          <a:p>
            <a:r>
              <a:rPr lang="en-AU" sz="3600" b="1" kern="1200" cap="all" dirty="0">
                <a:effectLst/>
                <a:latin typeface="Calibri Light" panose="020F0302020204030204" pitchFamily="34" charset="0"/>
                <a:ea typeface="Calibri Light" panose="020F0302020204030204" pitchFamily="34" charset="0"/>
                <a:cs typeface="Calibri Light" panose="020F0302020204030204" pitchFamily="34" charset="0"/>
              </a:rPr>
              <a:t>TRIAL JUDGE directions to jury</a:t>
            </a:r>
            <a:endParaRPr lang="en-AU" sz="3600" b="1" dirty="0"/>
          </a:p>
        </p:txBody>
      </p:sp>
      <p:sp>
        <p:nvSpPr>
          <p:cNvPr id="3" name="Content Placeholder 2">
            <a:extLst>
              <a:ext uri="{FF2B5EF4-FFF2-40B4-BE49-F238E27FC236}">
                <a16:creationId xmlns:a16="http://schemas.microsoft.com/office/drawing/2014/main" id="{A1FF1E99-E48C-3D67-30E7-DC54F1735295}"/>
              </a:ext>
            </a:extLst>
          </p:cNvPr>
          <p:cNvSpPr>
            <a:spLocks noGrp="1"/>
          </p:cNvSpPr>
          <p:nvPr>
            <p:ph idx="1"/>
          </p:nvPr>
        </p:nvSpPr>
        <p:spPr>
          <a:xfrm>
            <a:off x="537329" y="1621411"/>
            <a:ext cx="10897384" cy="4524866"/>
          </a:xfrm>
        </p:spPr>
        <p:txBody>
          <a:bodyPr>
            <a:normAutofit/>
          </a:bodyPr>
          <a:lstStyle/>
          <a:p>
            <a:pPr marL="0" indent="0">
              <a:lnSpc>
                <a:spcPct val="110000"/>
              </a:lnSpc>
              <a:spcBef>
                <a:spcPts val="0"/>
              </a:spcBef>
              <a:spcAft>
                <a:spcPts val="600"/>
              </a:spcAft>
              <a:buNone/>
            </a:pPr>
            <a:endParaRPr lang="en-AU" sz="1900" b="1" kern="100" dirty="0">
              <a:latin typeface="Calibri" panose="020F0502020204030204" pitchFamily="34" charset="0"/>
              <a:ea typeface="Calibri" panose="020F0502020204030204" pitchFamily="34" charset="0"/>
              <a:cs typeface="Calibri" panose="020F0502020204030204" pitchFamily="34" charset="0"/>
            </a:endParaRPr>
          </a:p>
          <a:p>
            <a:pPr lvl="1">
              <a:lnSpc>
                <a:spcPct val="110000"/>
              </a:lnSpc>
              <a:spcBef>
                <a:spcPts val="0"/>
              </a:spcBef>
              <a:spcAft>
                <a:spcPts val="600"/>
              </a:spcAft>
              <a:buFont typeface="Arial" panose="020B0604020202020204" pitchFamily="34" charset="0"/>
              <a:buChar char="•"/>
            </a:pPr>
            <a:r>
              <a:rPr lang="en-AU" sz="1900" b="1" kern="1400" dirty="0">
                <a:effectLst/>
                <a:latin typeface="Calibri" panose="020F0502020204030204" pitchFamily="34" charset="0"/>
                <a:ea typeface="Calibri" panose="020F0502020204030204" pitchFamily="34" charset="0"/>
                <a:cs typeface="Calibri" panose="020F0502020204030204" pitchFamily="34" charset="0"/>
              </a:rPr>
              <a:t>Direction on lack of (or ‘delayed’) complaint: </a:t>
            </a:r>
            <a:r>
              <a:rPr lang="en-AU" sz="1900" b="1" i="1" kern="1400" dirty="0">
                <a:effectLst/>
                <a:latin typeface="Calibri" panose="020F0502020204030204" pitchFamily="34" charset="0"/>
                <a:ea typeface="Calibri" panose="020F0502020204030204" pitchFamily="34" charset="0"/>
                <a:cs typeface="Calibri" panose="020F0502020204030204" pitchFamily="34" charset="0"/>
              </a:rPr>
              <a:t>CPA</a:t>
            </a:r>
            <a:r>
              <a:rPr lang="en-AU" sz="1900" b="1" kern="1400" dirty="0">
                <a:effectLst/>
                <a:latin typeface="Calibri" panose="020F0502020204030204" pitchFamily="34" charset="0"/>
                <a:ea typeface="Calibri" panose="020F0502020204030204" pitchFamily="34" charset="0"/>
                <a:cs typeface="Calibri" panose="020F0502020204030204" pitchFamily="34" charset="0"/>
              </a:rPr>
              <a:t>, s 294</a:t>
            </a:r>
            <a:endParaRPr lang="en-AU" sz="1900" kern="1400" dirty="0">
              <a:effectLst/>
              <a:latin typeface="Calibri" panose="020F0502020204030204" pitchFamily="34" charset="0"/>
              <a:ea typeface="Calibri" panose="020F0502020204030204" pitchFamily="34" charset="0"/>
              <a:cs typeface="Calibri" panose="020F0502020204030204" pitchFamily="34" charset="0"/>
            </a:endParaRPr>
          </a:p>
          <a:p>
            <a:pPr lvl="2">
              <a:lnSpc>
                <a:spcPct val="110000"/>
              </a:lnSpc>
              <a:spcBef>
                <a:spcPts val="0"/>
              </a:spcBef>
              <a:spcAft>
                <a:spcPts val="600"/>
              </a:spcAft>
            </a:pPr>
            <a:r>
              <a:rPr lang="en-AU" sz="1900" dirty="0">
                <a:latin typeface="Calibri" panose="020F0502020204030204" pitchFamily="34" charset="0"/>
                <a:ea typeface="Calibri" panose="020F0502020204030204" pitchFamily="34" charset="0"/>
                <a:cs typeface="Calibri" panose="020F0502020204030204" pitchFamily="34" charset="0"/>
              </a:rPr>
              <a:t>only 38% of trials</a:t>
            </a:r>
          </a:p>
          <a:p>
            <a:pPr lvl="2">
              <a:lnSpc>
                <a:spcPct val="110000"/>
              </a:lnSpc>
              <a:spcBef>
                <a:spcPts val="0"/>
              </a:spcBef>
              <a:spcAft>
                <a:spcPts val="600"/>
              </a:spcAft>
            </a:pPr>
            <a:r>
              <a:rPr lang="en-AU" sz="1900" dirty="0">
                <a:latin typeface="Calibri" panose="020F0502020204030204" pitchFamily="34" charset="0"/>
                <a:ea typeface="Calibri" panose="020F0502020204030204" pitchFamily="34" charset="0"/>
                <a:cs typeface="Calibri" panose="020F0502020204030204" pitchFamily="34" charset="0"/>
              </a:rPr>
              <a:t>example of ‘hybrid’ direction:</a:t>
            </a:r>
          </a:p>
          <a:p>
            <a:pPr marL="1082675" lvl="1" indent="0">
              <a:lnSpc>
                <a:spcPct val="110000"/>
              </a:lnSpc>
              <a:spcBef>
                <a:spcPts val="0"/>
              </a:spcBef>
              <a:spcAft>
                <a:spcPts val="600"/>
              </a:spcAft>
              <a:buNone/>
            </a:pPr>
            <a:r>
              <a:rPr lang="en-AU" sz="1900" i="1" dirty="0">
                <a:effectLst/>
                <a:latin typeface="Calibri" panose="020F0502020204030204" pitchFamily="34" charset="0"/>
                <a:ea typeface="Calibri" panose="020F0502020204030204" pitchFamily="34" charset="0"/>
                <a:cs typeface="Calibri" panose="020F0502020204030204" pitchFamily="34" charset="0"/>
              </a:rPr>
              <a:t>… </a:t>
            </a:r>
            <a:r>
              <a:rPr lang="en-AU" sz="1900" b="1" i="1" dirty="0">
                <a:effectLst/>
                <a:latin typeface="Calibri" panose="020F0502020204030204" pitchFamily="34" charset="0"/>
                <a:ea typeface="Calibri" panose="020F0502020204030204" pitchFamily="34" charset="0"/>
                <a:cs typeface="Calibri" panose="020F0502020204030204" pitchFamily="34" charset="0"/>
              </a:rPr>
              <a:t>if the complainant has not acted in a way you would have expected someone to act after being assaulted as she described, then that may indicate that the allegation is false </a:t>
            </a:r>
            <a:r>
              <a:rPr lang="en-AU" sz="1900" i="1" dirty="0">
                <a:effectLst/>
                <a:latin typeface="Calibri" panose="020F0502020204030204" pitchFamily="34" charset="0"/>
                <a:ea typeface="Calibri" panose="020F0502020204030204" pitchFamily="34" charset="0"/>
                <a:cs typeface="Calibri" panose="020F0502020204030204" pitchFamily="34" charset="0"/>
              </a:rPr>
              <a:t>but bear it in mind when considering this issue that there may be good reasons why the complainant did not raise the allegation immediately following the alleged assault and that a failure to do so does not mean that the allegation must be false.</a:t>
            </a:r>
          </a:p>
          <a:p>
            <a:pPr marL="1082675" lvl="1" indent="0">
              <a:lnSpc>
                <a:spcPct val="110000"/>
              </a:lnSpc>
              <a:spcBef>
                <a:spcPts val="0"/>
              </a:spcBef>
              <a:spcAft>
                <a:spcPts val="600"/>
              </a:spcAft>
              <a:buNone/>
            </a:pPr>
            <a:endParaRPr lang="en-AU" sz="900" i="1" dirty="0">
              <a:effectLst/>
              <a:latin typeface="Calibri" panose="020F0502020204030204" pitchFamily="34" charset="0"/>
              <a:ea typeface="Calibri" panose="020F0502020204030204" pitchFamily="34" charset="0"/>
              <a:cs typeface="Calibri" panose="020F0502020204030204" pitchFamily="34" charset="0"/>
            </a:endParaRPr>
          </a:p>
          <a:p>
            <a:pPr lvl="1">
              <a:lnSpc>
                <a:spcPct val="110000"/>
              </a:lnSpc>
              <a:spcBef>
                <a:spcPts val="0"/>
              </a:spcBef>
              <a:spcAft>
                <a:spcPts val="600"/>
              </a:spcAft>
              <a:buFont typeface="Arial" panose="020B0604020202020204" pitchFamily="34" charset="0"/>
              <a:buChar char="•"/>
            </a:pPr>
            <a:r>
              <a:rPr lang="en-AU" sz="1900" b="1" kern="1400" dirty="0">
                <a:effectLst/>
                <a:latin typeface="Calibri" panose="020F0502020204030204" pitchFamily="34" charset="0"/>
                <a:ea typeface="Calibri" panose="020F0502020204030204" pitchFamily="34" charset="0"/>
                <a:cs typeface="Calibri" panose="020F0502020204030204" pitchFamily="34" charset="0"/>
              </a:rPr>
              <a:t>Differences in account direction: </a:t>
            </a:r>
            <a:r>
              <a:rPr lang="en-AU" sz="1900" b="1" i="1" kern="1400" dirty="0">
                <a:effectLst/>
                <a:latin typeface="Calibri" panose="020F0502020204030204" pitchFamily="34" charset="0"/>
                <a:ea typeface="Calibri" panose="020F0502020204030204" pitchFamily="34" charset="0"/>
                <a:cs typeface="Calibri" panose="020F0502020204030204" pitchFamily="34" charset="0"/>
              </a:rPr>
              <a:t>CPA</a:t>
            </a:r>
            <a:r>
              <a:rPr lang="en-AU" sz="1900" b="1" kern="1400" dirty="0">
                <a:effectLst/>
                <a:latin typeface="Calibri" panose="020F0502020204030204" pitchFamily="34" charset="0"/>
                <a:ea typeface="Calibri" panose="020F0502020204030204" pitchFamily="34" charset="0"/>
                <a:cs typeface="Calibri" panose="020F0502020204030204" pitchFamily="34" charset="0"/>
              </a:rPr>
              <a:t>, s 293A</a:t>
            </a:r>
          </a:p>
          <a:p>
            <a:pPr lvl="2">
              <a:lnSpc>
                <a:spcPct val="110000"/>
              </a:lnSpc>
              <a:spcBef>
                <a:spcPts val="0"/>
              </a:spcBef>
              <a:spcAft>
                <a:spcPts val="600"/>
              </a:spcAft>
            </a:pPr>
            <a:r>
              <a:rPr lang="en-AU" sz="1900" dirty="0">
                <a:latin typeface="Calibri" panose="020F0502020204030204" pitchFamily="34" charset="0"/>
                <a:ea typeface="Calibri" panose="020F0502020204030204" pitchFamily="34" charset="0"/>
                <a:cs typeface="Calibri" panose="020F0502020204030204" pitchFamily="34" charset="0"/>
              </a:rPr>
              <a:t>only 34% of trials</a:t>
            </a:r>
          </a:p>
          <a:p>
            <a:endParaRPr lang="en-AU" sz="2000" dirty="0">
              <a:latin typeface="Calibri" panose="020F0502020204030204" pitchFamily="34" charset="0"/>
              <a:ea typeface="Calibri" panose="020F0502020204030204" pitchFamily="34" charset="0"/>
              <a:cs typeface="Calibri" panose="020F0502020204030204" pitchFamily="34" charset="0"/>
            </a:endParaRPr>
          </a:p>
          <a:p>
            <a:endParaRPr lang="en-AU" dirty="0"/>
          </a:p>
          <a:p>
            <a:pPr marL="0" indent="0">
              <a:buNone/>
            </a:pPr>
            <a:endParaRPr lang="en-AU" dirty="0"/>
          </a:p>
          <a:p>
            <a:pPr marL="0" indent="0">
              <a:buNone/>
            </a:pPr>
            <a:endParaRPr lang="en-AU" dirty="0"/>
          </a:p>
          <a:p>
            <a:endParaRPr lang="en-AU" dirty="0"/>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94B7B358-D30E-3672-3D38-05A4ADA34C96}"/>
              </a:ext>
            </a:extLst>
          </p:cNvPr>
          <p:cNvSpPr>
            <a:spLocks noGrp="1"/>
          </p:cNvSpPr>
          <p:nvPr>
            <p:ph type="sldNum" sz="quarter" idx="12"/>
          </p:nvPr>
        </p:nvSpPr>
        <p:spPr/>
        <p:txBody>
          <a:bodyPr/>
          <a:lstStyle/>
          <a:p>
            <a:fld id="{209E6FD2-93D2-4BA2-9805-4CACB4679A85}" type="slidenum">
              <a:rPr lang="en-AU" smtClean="0"/>
              <a:t>21</a:t>
            </a:fld>
            <a:endParaRPr lang="en-AU" dirty="0"/>
          </a:p>
        </p:txBody>
      </p:sp>
    </p:spTree>
    <p:extLst>
      <p:ext uri="{BB962C8B-B14F-4D97-AF65-F5344CB8AC3E}">
        <p14:creationId xmlns:p14="http://schemas.microsoft.com/office/powerpoint/2010/main" val="402009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CCFB-EC1C-D2CF-54A3-ACC5290E59F4}"/>
              </a:ext>
            </a:extLst>
          </p:cNvPr>
          <p:cNvSpPr>
            <a:spLocks noGrp="1"/>
          </p:cNvSpPr>
          <p:nvPr>
            <p:ph type="title"/>
          </p:nvPr>
        </p:nvSpPr>
        <p:spPr>
          <a:xfrm>
            <a:off x="993585" y="0"/>
            <a:ext cx="10058400" cy="1450757"/>
          </a:xfrm>
        </p:spPr>
        <p:txBody>
          <a:bodyPr>
            <a:normAutofit/>
          </a:bodyPr>
          <a:lstStyle/>
          <a:p>
            <a:r>
              <a:rPr lang="en-AU" sz="3600" b="1" kern="1200" cap="all" dirty="0">
                <a:effectLst/>
                <a:latin typeface="Calibri Light" panose="020F0302020204030204" pitchFamily="34" charset="0"/>
                <a:ea typeface="Calibri Light" panose="020F0302020204030204" pitchFamily="34" charset="0"/>
                <a:cs typeface="Calibri Light" panose="020F0302020204030204" pitchFamily="34" charset="0"/>
              </a:rPr>
              <a:t>TRIAL JUDGE directions to jury</a:t>
            </a:r>
            <a:endParaRPr lang="en-AU" sz="3600" b="1" dirty="0"/>
          </a:p>
        </p:txBody>
      </p:sp>
      <p:sp>
        <p:nvSpPr>
          <p:cNvPr id="3" name="Content Placeholder 2">
            <a:extLst>
              <a:ext uri="{FF2B5EF4-FFF2-40B4-BE49-F238E27FC236}">
                <a16:creationId xmlns:a16="http://schemas.microsoft.com/office/drawing/2014/main" id="{A1FF1E99-E48C-3D67-30E7-DC54F1735295}"/>
              </a:ext>
            </a:extLst>
          </p:cNvPr>
          <p:cNvSpPr>
            <a:spLocks noGrp="1"/>
          </p:cNvSpPr>
          <p:nvPr>
            <p:ph idx="1"/>
          </p:nvPr>
        </p:nvSpPr>
        <p:spPr>
          <a:xfrm>
            <a:off x="537329" y="1621411"/>
            <a:ext cx="10897384" cy="4524866"/>
          </a:xfrm>
        </p:spPr>
        <p:txBody>
          <a:bodyPr>
            <a:normAutofit/>
          </a:bodyPr>
          <a:lstStyle/>
          <a:p>
            <a:pPr marL="457200" lvl="1" indent="0">
              <a:lnSpc>
                <a:spcPct val="110000"/>
              </a:lnSpc>
              <a:spcBef>
                <a:spcPts val="0"/>
              </a:spcBef>
              <a:spcAft>
                <a:spcPts val="600"/>
              </a:spcAft>
              <a:buNone/>
            </a:pPr>
            <a:endParaRPr lang="en-AU" sz="1900" dirty="0">
              <a:latin typeface="Calibri" panose="020F0502020204030204" pitchFamily="34" charset="0"/>
              <a:ea typeface="Calibri" panose="020F0502020204030204" pitchFamily="34" charset="0"/>
              <a:cs typeface="Calibri" panose="020F0502020204030204" pitchFamily="34" charset="0"/>
            </a:endParaRPr>
          </a:p>
          <a:p>
            <a:pPr lvl="1">
              <a:lnSpc>
                <a:spcPct val="110000"/>
              </a:lnSpc>
              <a:spcBef>
                <a:spcPts val="0"/>
              </a:spcBef>
              <a:spcAft>
                <a:spcPts val="600"/>
              </a:spcAft>
              <a:buFont typeface="Arial" panose="020B0604020202020204" pitchFamily="34" charset="0"/>
              <a:buChar char="•"/>
            </a:pPr>
            <a:r>
              <a:rPr lang="en-AU" sz="2400" b="1" kern="1400" dirty="0">
                <a:effectLst/>
                <a:ea typeface="Calibri" panose="020F0502020204030204" pitchFamily="34" charset="0"/>
                <a:cs typeface="Calibri" panose="020F0502020204030204" pitchFamily="34" charset="0"/>
              </a:rPr>
              <a:t>‘Single witness’ direction</a:t>
            </a:r>
          </a:p>
          <a:p>
            <a:pPr lvl="2">
              <a:lnSpc>
                <a:spcPct val="110000"/>
              </a:lnSpc>
              <a:spcBef>
                <a:spcPts val="0"/>
              </a:spcBef>
              <a:spcAft>
                <a:spcPts val="600"/>
              </a:spcAft>
            </a:pPr>
            <a:r>
              <a:rPr lang="en-AU" sz="2400" kern="1400" dirty="0">
                <a:ea typeface="Calibri" panose="020F0502020204030204" pitchFamily="34" charset="0"/>
                <a:cs typeface="Calibri" panose="020F0502020204030204" pitchFamily="34" charset="0"/>
              </a:rPr>
              <a:t>25% of trials despite </a:t>
            </a:r>
            <a:r>
              <a:rPr lang="en-AU" sz="2400" i="1" kern="1400" dirty="0">
                <a:ea typeface="Calibri" panose="020F0502020204030204" pitchFamily="34" charset="0"/>
                <a:cs typeface="Calibri" panose="020F0502020204030204" pitchFamily="34" charset="0"/>
              </a:rPr>
              <a:t>CPA</a:t>
            </a:r>
            <a:r>
              <a:rPr lang="en-AU" sz="2400" kern="1400" dirty="0">
                <a:ea typeface="Calibri" panose="020F0502020204030204" pitchFamily="34" charset="0"/>
                <a:cs typeface="Calibri" panose="020F0502020204030204" pitchFamily="34" charset="0"/>
              </a:rPr>
              <a:t>, s </a:t>
            </a:r>
            <a:r>
              <a:rPr lang="en-AU" sz="2400" dirty="0">
                <a:effectLst/>
                <a:ea typeface="Calibri" panose="020F0502020204030204" pitchFamily="34" charset="0"/>
                <a:cs typeface="Times New Roman" panose="02020603050405020304" pitchFamily="18" charset="0"/>
              </a:rPr>
              <a:t>294AA (since 2007) and </a:t>
            </a:r>
            <a:r>
              <a:rPr lang="en-AU" sz="2400" i="1" dirty="0">
                <a:effectLst/>
                <a:ea typeface="Calibri" panose="020F0502020204030204" pitchFamily="34" charset="0"/>
                <a:cs typeface="Times New Roman" panose="02020603050405020304" pitchFamily="18" charset="0"/>
              </a:rPr>
              <a:t>Ewen</a:t>
            </a:r>
            <a:r>
              <a:rPr lang="en-AU" sz="2400" dirty="0">
                <a:effectLst/>
                <a:ea typeface="Calibri" panose="020F0502020204030204" pitchFamily="34" charset="0"/>
                <a:cs typeface="Times New Roman" panose="02020603050405020304" pitchFamily="18" charset="0"/>
              </a:rPr>
              <a:t> (2015)</a:t>
            </a:r>
          </a:p>
          <a:p>
            <a:pPr lvl="2">
              <a:lnSpc>
                <a:spcPct val="110000"/>
              </a:lnSpc>
              <a:spcBef>
                <a:spcPts val="0"/>
              </a:spcBef>
              <a:spcAft>
                <a:spcPts val="600"/>
              </a:spcAft>
            </a:pPr>
            <a:r>
              <a:rPr lang="en-AU" sz="2400" kern="1400" dirty="0">
                <a:ea typeface="Calibri" panose="020F0502020204030204" pitchFamily="34" charset="0"/>
                <a:cs typeface="Times New Roman" panose="02020603050405020304" pitchFamily="18" charset="0"/>
              </a:rPr>
              <a:t>Example:</a:t>
            </a:r>
          </a:p>
          <a:p>
            <a:pPr lvl="2">
              <a:lnSpc>
                <a:spcPct val="110000"/>
              </a:lnSpc>
              <a:spcBef>
                <a:spcPts val="0"/>
              </a:spcBef>
              <a:spcAft>
                <a:spcPts val="600"/>
              </a:spcAft>
            </a:pPr>
            <a:endParaRPr lang="en-AU" sz="800" kern="1400" dirty="0">
              <a:effectLst/>
              <a:ea typeface="Calibri" panose="020F0502020204030204" pitchFamily="34" charset="0"/>
              <a:cs typeface="Times New Roman" panose="02020603050405020304" pitchFamily="18" charset="0"/>
            </a:endParaRPr>
          </a:p>
          <a:p>
            <a:pPr marL="1082675" lvl="2" indent="0">
              <a:lnSpc>
                <a:spcPct val="110000"/>
              </a:lnSpc>
              <a:spcBef>
                <a:spcPts val="0"/>
              </a:spcBef>
              <a:spcAft>
                <a:spcPts val="600"/>
              </a:spcAft>
              <a:buNone/>
            </a:pPr>
            <a:r>
              <a:rPr lang="en-AU" sz="2400" i="1" dirty="0">
                <a:effectLst/>
                <a:ea typeface="Calibri" panose="020F0502020204030204" pitchFamily="34" charset="0"/>
                <a:cs typeface="Calibri" panose="020F0502020204030204" pitchFamily="34" charset="0"/>
              </a:rPr>
              <a:t>So, in this case, there is only one witness as to the essential facts that are said to have occurred, and that is the complainant. That evidence is challenged by the accused. You </a:t>
            </a:r>
            <a:r>
              <a:rPr lang="en-AU" sz="2400" i="1" u="sng" dirty="0">
                <a:effectLst/>
                <a:ea typeface="Calibri" panose="020F0502020204030204" pitchFamily="34" charset="0"/>
                <a:cs typeface="Calibri" panose="020F0502020204030204" pitchFamily="34" charset="0"/>
              </a:rPr>
              <a:t>should therefore look at the evidence of the complainant very carefully</a:t>
            </a:r>
            <a:r>
              <a:rPr lang="en-AU" sz="2400" i="1" dirty="0">
                <a:effectLst/>
                <a:ea typeface="Calibri" panose="020F0502020204030204" pitchFamily="34" charset="0"/>
                <a:cs typeface="Calibri" panose="020F0502020204030204" pitchFamily="34" charset="0"/>
              </a:rPr>
              <a:t> before coming to a conclusion as to what, in fact, occurred over these few days based on her evidence alone</a:t>
            </a:r>
            <a:r>
              <a:rPr lang="en-AU" sz="2400" dirty="0">
                <a:effectLst/>
                <a:ea typeface="Calibri" panose="020F0502020204030204" pitchFamily="34" charset="0"/>
                <a:cs typeface="Calibri" panose="020F0502020204030204" pitchFamily="34" charset="0"/>
              </a:rPr>
              <a:t>. (emphasis added)</a:t>
            </a:r>
            <a:endParaRPr lang="en-AU" sz="2400" dirty="0">
              <a:effectLst/>
              <a:ea typeface="Calibri" panose="020F0502020204030204" pitchFamily="34" charset="0"/>
              <a:cs typeface="Times New Roman" panose="02020603050405020304" pitchFamily="18" charset="0"/>
            </a:endParaRPr>
          </a:p>
          <a:p>
            <a:pPr lvl="2">
              <a:lnSpc>
                <a:spcPct val="110000"/>
              </a:lnSpc>
              <a:spcBef>
                <a:spcPts val="0"/>
              </a:spcBef>
              <a:spcAft>
                <a:spcPts val="600"/>
              </a:spcAft>
            </a:pPr>
            <a:endParaRPr lang="en-AU" sz="1900" kern="1400" dirty="0">
              <a:effectLst/>
              <a:ea typeface="Calibri" panose="020F0502020204030204" pitchFamily="34" charset="0"/>
              <a:cs typeface="Calibri" panose="020F0502020204030204" pitchFamily="34" charset="0"/>
            </a:endParaRPr>
          </a:p>
          <a:p>
            <a:endParaRPr lang="en-AU" sz="2000" dirty="0">
              <a:latin typeface="Calibri" panose="020F0502020204030204" pitchFamily="34" charset="0"/>
              <a:ea typeface="Calibri" panose="020F0502020204030204" pitchFamily="34" charset="0"/>
              <a:cs typeface="Calibri" panose="020F0502020204030204" pitchFamily="34" charset="0"/>
            </a:endParaRPr>
          </a:p>
          <a:p>
            <a:endParaRPr lang="en-AU" dirty="0"/>
          </a:p>
          <a:p>
            <a:pPr marL="0" indent="0">
              <a:buNone/>
            </a:pPr>
            <a:endParaRPr lang="en-AU" dirty="0"/>
          </a:p>
          <a:p>
            <a:pPr marL="0" indent="0">
              <a:buNone/>
            </a:pPr>
            <a:endParaRPr lang="en-AU" dirty="0"/>
          </a:p>
          <a:p>
            <a:endParaRPr lang="en-AU" dirty="0"/>
          </a:p>
          <a:p>
            <a:endParaRPr lang="en-AU" dirty="0"/>
          </a:p>
          <a:p>
            <a:pPr marL="0" indent="0">
              <a:buNone/>
            </a:pPr>
            <a:endParaRPr lang="en-AU" dirty="0"/>
          </a:p>
        </p:txBody>
      </p:sp>
      <p:sp>
        <p:nvSpPr>
          <p:cNvPr id="4" name="Slide Number Placeholder 3">
            <a:extLst>
              <a:ext uri="{FF2B5EF4-FFF2-40B4-BE49-F238E27FC236}">
                <a16:creationId xmlns:a16="http://schemas.microsoft.com/office/drawing/2014/main" id="{94B7B358-D30E-3672-3D38-05A4ADA34C96}"/>
              </a:ext>
            </a:extLst>
          </p:cNvPr>
          <p:cNvSpPr>
            <a:spLocks noGrp="1"/>
          </p:cNvSpPr>
          <p:nvPr>
            <p:ph type="sldNum" sz="quarter" idx="12"/>
          </p:nvPr>
        </p:nvSpPr>
        <p:spPr/>
        <p:txBody>
          <a:bodyPr/>
          <a:lstStyle/>
          <a:p>
            <a:fld id="{209E6FD2-93D2-4BA2-9805-4CACB4679A85}" type="slidenum">
              <a:rPr lang="en-AU" smtClean="0"/>
              <a:t>22</a:t>
            </a:fld>
            <a:endParaRPr lang="en-AU" dirty="0"/>
          </a:p>
        </p:txBody>
      </p:sp>
    </p:spTree>
    <p:extLst>
      <p:ext uri="{BB962C8B-B14F-4D97-AF65-F5344CB8AC3E}">
        <p14:creationId xmlns:p14="http://schemas.microsoft.com/office/powerpoint/2010/main" val="159803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5DD4-90FB-A447-1D76-2265BBB753E0}"/>
              </a:ext>
            </a:extLst>
          </p:cNvPr>
          <p:cNvSpPr>
            <a:spLocks noGrp="1"/>
          </p:cNvSpPr>
          <p:nvPr>
            <p:ph type="title"/>
          </p:nvPr>
        </p:nvSpPr>
        <p:spPr>
          <a:xfrm>
            <a:off x="1066800" y="455140"/>
            <a:ext cx="10058400" cy="3566160"/>
          </a:xfrm>
        </p:spPr>
        <p:txBody>
          <a:bodyPr>
            <a:normAutofit/>
          </a:bodyPr>
          <a:lstStyle/>
          <a:p>
            <a:pPr marL="0" indent="0">
              <a:buNone/>
            </a:pPr>
            <a:r>
              <a:rPr lang="en-AU" sz="5000" b="1" dirty="0"/>
              <a:t>CONCLUSIONS &amp; </a:t>
            </a:r>
            <a:br>
              <a:rPr lang="en-AU" sz="5000" b="1" dirty="0"/>
            </a:br>
            <a:r>
              <a:rPr lang="en-AU" sz="5000" b="1" dirty="0"/>
              <a:t>SUGGESTIONS FOR FURTHER REFORM</a:t>
            </a:r>
          </a:p>
        </p:txBody>
      </p:sp>
      <p:sp>
        <p:nvSpPr>
          <p:cNvPr id="3" name="Text Placeholder 2">
            <a:extLst>
              <a:ext uri="{FF2B5EF4-FFF2-40B4-BE49-F238E27FC236}">
                <a16:creationId xmlns:a16="http://schemas.microsoft.com/office/drawing/2014/main" id="{00121E86-F84A-874B-7ACE-D1C2C79DE4D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C64302B-7B9F-D32F-CCFE-C9B69A165EA2}"/>
              </a:ext>
            </a:extLst>
          </p:cNvPr>
          <p:cNvSpPr>
            <a:spLocks noGrp="1"/>
          </p:cNvSpPr>
          <p:nvPr>
            <p:ph type="sldNum" sz="quarter" idx="12"/>
          </p:nvPr>
        </p:nvSpPr>
        <p:spPr/>
        <p:txBody>
          <a:bodyPr/>
          <a:lstStyle/>
          <a:p>
            <a:fld id="{209E6FD2-93D2-4BA2-9805-4CACB4679A85}" type="slidenum">
              <a:rPr lang="en-AU" smtClean="0"/>
              <a:t>23</a:t>
            </a:fld>
            <a:endParaRPr lang="en-AU" dirty="0"/>
          </a:p>
        </p:txBody>
      </p:sp>
    </p:spTree>
    <p:extLst>
      <p:ext uri="{BB962C8B-B14F-4D97-AF65-F5344CB8AC3E}">
        <p14:creationId xmlns:p14="http://schemas.microsoft.com/office/powerpoint/2010/main" val="195778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3358-52E2-65CD-0833-3D0B6BE8F803}"/>
              </a:ext>
            </a:extLst>
          </p:cNvPr>
          <p:cNvSpPr>
            <a:spLocks noGrp="1"/>
          </p:cNvSpPr>
          <p:nvPr>
            <p:ph type="title"/>
          </p:nvPr>
        </p:nvSpPr>
        <p:spPr>
          <a:xfrm>
            <a:off x="1097280" y="33090"/>
            <a:ext cx="10058400" cy="1450757"/>
          </a:xfrm>
        </p:spPr>
        <p:txBody>
          <a:bodyPr/>
          <a:lstStyle/>
          <a:p>
            <a:r>
              <a:rPr lang="en-AU" b="1" dirty="0"/>
              <a:t>Trial ‘transformation’ a work in progress</a:t>
            </a:r>
          </a:p>
        </p:txBody>
      </p:sp>
      <p:sp>
        <p:nvSpPr>
          <p:cNvPr id="3" name="Content Placeholder 2">
            <a:extLst>
              <a:ext uri="{FF2B5EF4-FFF2-40B4-BE49-F238E27FC236}">
                <a16:creationId xmlns:a16="http://schemas.microsoft.com/office/drawing/2014/main" id="{2C94FA1F-DD00-0F2B-F23A-6C00DD99FBFC}"/>
              </a:ext>
            </a:extLst>
          </p:cNvPr>
          <p:cNvSpPr>
            <a:spLocks noGrp="1"/>
          </p:cNvSpPr>
          <p:nvPr>
            <p:ph idx="1"/>
          </p:nvPr>
        </p:nvSpPr>
        <p:spPr/>
        <p:txBody>
          <a:bodyPr>
            <a:normAutofit/>
          </a:bodyPr>
          <a:lstStyle/>
          <a:p>
            <a:pPr>
              <a:spcBef>
                <a:spcPts val="600"/>
              </a:spcBef>
            </a:pPr>
            <a:r>
              <a:rPr lang="en-AU" sz="2400" dirty="0">
                <a:effectLst/>
                <a:latin typeface="Calibri" panose="020F0502020204030204" pitchFamily="34" charset="0"/>
                <a:ea typeface="Calibri" panose="020F0502020204030204" pitchFamily="34" charset="0"/>
                <a:cs typeface="Calibri" panose="020F0502020204030204" pitchFamily="34" charset="0"/>
              </a:rPr>
              <a:t>Discrete reforms to specific aspects of the sexual offence criminal trial generally working as intended</a:t>
            </a:r>
          </a:p>
          <a:p>
            <a:pPr>
              <a:spcBef>
                <a:spcPts val="600"/>
              </a:spcBef>
            </a:pPr>
            <a:r>
              <a:rPr lang="en-AU" sz="2400" i="1" dirty="0">
                <a:latin typeface="Calibri" panose="020F0502020204030204" pitchFamily="34" charset="0"/>
                <a:ea typeface="Calibri" panose="020F0502020204030204" pitchFamily="34" charset="0"/>
                <a:cs typeface="Calibri" panose="020F0502020204030204" pitchFamily="34" charset="0"/>
              </a:rPr>
              <a:t>However</a:t>
            </a:r>
            <a:r>
              <a:rPr lang="en-AU" sz="2400" dirty="0">
                <a:latin typeface="Calibri" panose="020F0502020204030204" pitchFamily="34" charset="0"/>
                <a:ea typeface="Calibri" panose="020F0502020204030204" pitchFamily="34" charset="0"/>
                <a:cs typeface="Calibri" panose="020F0502020204030204" pitchFamily="34" charset="0"/>
              </a:rPr>
              <a:t>, </a:t>
            </a:r>
            <a:r>
              <a:rPr lang="en-AU" sz="2400" dirty="0">
                <a:effectLst/>
                <a:latin typeface="Calibri" panose="020F0502020204030204" pitchFamily="34" charset="0"/>
                <a:ea typeface="Calibri" panose="020F0502020204030204" pitchFamily="34" charset="0"/>
                <a:cs typeface="Calibri" panose="020F0502020204030204" pitchFamily="34" charset="0"/>
              </a:rPr>
              <a:t>the substance of how sexual offence trials are conducted has not been changed, including how the Crown frames its case, and in particular, how complainants are cross-examined by the defence </a:t>
            </a:r>
          </a:p>
          <a:p>
            <a:pPr>
              <a:spcBef>
                <a:spcPts val="600"/>
              </a:spcBef>
            </a:pPr>
            <a:r>
              <a:rPr lang="en-AU" sz="2400" dirty="0">
                <a:effectLst/>
                <a:latin typeface="Calibri" panose="020F0502020204030204" pitchFamily="34" charset="0"/>
                <a:ea typeface="Calibri" panose="020F0502020204030204" pitchFamily="34" charset="0"/>
                <a:cs typeface="Calibri" panose="020F0502020204030204" pitchFamily="34" charset="0"/>
              </a:rPr>
              <a:t>Rape myths and stereotypes continue to heavily influence the framing of trials</a:t>
            </a:r>
          </a:p>
          <a:p>
            <a:pPr>
              <a:spcBef>
                <a:spcPts val="600"/>
              </a:spcBef>
            </a:pPr>
            <a:r>
              <a:rPr lang="en-AU" sz="2400" dirty="0">
                <a:effectLst/>
                <a:latin typeface="Calibri" panose="020F0502020204030204" pitchFamily="34" charset="0"/>
                <a:ea typeface="Calibri" panose="020F0502020204030204" pitchFamily="34" charset="0"/>
                <a:cs typeface="Calibri" panose="020F0502020204030204" pitchFamily="34" charset="0"/>
              </a:rPr>
              <a:t>In cross-examination, complainants are routinely accused of lying and of having failed to behave in the way that a ‘genuine’ victim of sexual violence would act</a:t>
            </a:r>
            <a:endParaRPr lang="en-AU" sz="2400" dirty="0">
              <a:latin typeface="Calibri" panose="020F050202020403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a:extLst>
              <a:ext uri="{FF2B5EF4-FFF2-40B4-BE49-F238E27FC236}">
                <a16:creationId xmlns:a16="http://schemas.microsoft.com/office/drawing/2014/main" id="{4E93F456-2BC0-D3D9-FB1A-F99DCDBCE8A6}"/>
              </a:ext>
            </a:extLst>
          </p:cNvPr>
          <p:cNvSpPr>
            <a:spLocks noGrp="1"/>
          </p:cNvSpPr>
          <p:nvPr>
            <p:ph type="sldNum" sz="quarter" idx="12"/>
          </p:nvPr>
        </p:nvSpPr>
        <p:spPr/>
        <p:txBody>
          <a:bodyPr/>
          <a:lstStyle/>
          <a:p>
            <a:fld id="{209E6FD2-93D2-4BA2-9805-4CACB4679A85}" type="slidenum">
              <a:rPr lang="en-AU" smtClean="0"/>
              <a:t>24</a:t>
            </a:fld>
            <a:endParaRPr lang="en-AU" dirty="0"/>
          </a:p>
        </p:txBody>
      </p:sp>
    </p:spTree>
    <p:extLst>
      <p:ext uri="{BB962C8B-B14F-4D97-AF65-F5344CB8AC3E}">
        <p14:creationId xmlns:p14="http://schemas.microsoft.com/office/powerpoint/2010/main" val="231805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3358-52E2-65CD-0833-3D0B6BE8F803}"/>
              </a:ext>
            </a:extLst>
          </p:cNvPr>
          <p:cNvSpPr>
            <a:spLocks noGrp="1"/>
          </p:cNvSpPr>
          <p:nvPr>
            <p:ph type="title"/>
          </p:nvPr>
        </p:nvSpPr>
        <p:spPr>
          <a:xfrm>
            <a:off x="1097280" y="33090"/>
            <a:ext cx="10058400" cy="1450757"/>
          </a:xfrm>
        </p:spPr>
        <p:txBody>
          <a:bodyPr/>
          <a:lstStyle/>
          <a:p>
            <a:r>
              <a:rPr lang="en-AU" b="1" dirty="0"/>
              <a:t>Further reform – four suggestions</a:t>
            </a:r>
          </a:p>
        </p:txBody>
      </p:sp>
      <p:sp>
        <p:nvSpPr>
          <p:cNvPr id="3" name="Content Placeholder 2">
            <a:extLst>
              <a:ext uri="{FF2B5EF4-FFF2-40B4-BE49-F238E27FC236}">
                <a16:creationId xmlns:a16="http://schemas.microsoft.com/office/drawing/2014/main" id="{2C94FA1F-DD00-0F2B-F23A-6C00DD99FBFC}"/>
              </a:ext>
            </a:extLst>
          </p:cNvPr>
          <p:cNvSpPr>
            <a:spLocks noGrp="1"/>
          </p:cNvSpPr>
          <p:nvPr>
            <p:ph idx="1"/>
          </p:nvPr>
        </p:nvSpPr>
        <p:spPr/>
        <p:txBody>
          <a:bodyPr>
            <a:normAutofit lnSpcReduction="10000"/>
          </a:bodyPr>
          <a:lstStyle/>
          <a:p>
            <a:pPr marL="457200" indent="-457200">
              <a:spcAft>
                <a:spcPts val="600"/>
              </a:spcAft>
              <a:buClrTx/>
              <a:buFont typeface="+mj-lt"/>
              <a:buAutoNum type="arabicPeriod"/>
            </a:pPr>
            <a:r>
              <a:rPr lang="en-AU" sz="2200" b="1" kern="1400" dirty="0">
                <a:solidFill>
                  <a:schemeClr val="tx1"/>
                </a:solidFill>
                <a:ea typeface="Times New Roman" panose="02020603050405020304" pitchFamily="18" charset="0"/>
              </a:rPr>
              <a:t>A</a:t>
            </a:r>
            <a:r>
              <a:rPr lang="en-AU" sz="2200" b="1" kern="1400" dirty="0">
                <a:solidFill>
                  <a:schemeClr val="tx1"/>
                </a:solidFill>
                <a:effectLst/>
                <a:ea typeface="Times New Roman" panose="02020603050405020304" pitchFamily="18" charset="0"/>
              </a:rPr>
              <a:t> modified approach to framing the Crown case:</a:t>
            </a:r>
            <a:endParaRPr lang="en-AU" sz="2200" b="1" kern="1400" dirty="0">
              <a:solidFill>
                <a:schemeClr val="tx1"/>
              </a:solidFill>
              <a:ea typeface="Times New Roman" panose="02020603050405020304" pitchFamily="18" charset="0"/>
            </a:endParaRPr>
          </a:p>
          <a:p>
            <a:pPr marL="717550" indent="0">
              <a:spcAft>
                <a:spcPts val="600"/>
              </a:spcAft>
              <a:buNone/>
            </a:pPr>
            <a:r>
              <a:rPr lang="en-AU" sz="2200" dirty="0">
                <a:solidFill>
                  <a:schemeClr val="tx1"/>
                </a:solidFill>
              </a:rPr>
              <a:t>The Crown says [the complainant] was very clear about her lack of willingness to have sexual contact with [the accused], but it comes back to are you satisfied whether there was an agreement. Okay. She doesn’t have to say no. She doesn’t have to fight him off. She doesn’t have to physically resist him. The question for you to determine is whether she did, in fact, agree, and very clearly, the Crown says to you, she did not agree. </a:t>
            </a:r>
            <a:endParaRPr lang="en-AU" sz="2200" kern="1400" dirty="0">
              <a:solidFill>
                <a:schemeClr val="tx1"/>
              </a:solidFill>
              <a:effectLst/>
              <a:ea typeface="Times New Roman" panose="02020603050405020304" pitchFamily="18" charset="0"/>
            </a:endParaRPr>
          </a:p>
          <a:p>
            <a:pPr marL="0" indent="0">
              <a:spcAft>
                <a:spcPts val="600"/>
              </a:spcAft>
              <a:buNone/>
            </a:pPr>
            <a:r>
              <a:rPr lang="en-AU" sz="2200" b="1" kern="1400" dirty="0">
                <a:solidFill>
                  <a:schemeClr val="tx1"/>
                </a:solidFill>
                <a:ea typeface="Times New Roman" panose="02020603050405020304" pitchFamily="18" charset="0"/>
              </a:rPr>
              <a:t>2. Greater limits on cross-examination questioning about the complainant</a:t>
            </a:r>
          </a:p>
          <a:p>
            <a:pPr marL="0" indent="0">
              <a:spcAft>
                <a:spcPts val="600"/>
              </a:spcAft>
              <a:buNone/>
            </a:pPr>
            <a:r>
              <a:rPr lang="en-AU" sz="2200" b="1" kern="1400" dirty="0">
                <a:solidFill>
                  <a:schemeClr val="tx1"/>
                </a:solidFill>
                <a:ea typeface="Times New Roman" panose="02020603050405020304" pitchFamily="18" charset="0"/>
              </a:rPr>
              <a:t>3. A review of all jury directions used in sexual offence trials</a:t>
            </a:r>
          </a:p>
          <a:p>
            <a:pPr marL="0" lvl="0" indent="0">
              <a:spcAft>
                <a:spcPts val="600"/>
              </a:spcAft>
              <a:buNone/>
            </a:pPr>
            <a:r>
              <a:rPr lang="en-AU" sz="2200" b="1" kern="1400" dirty="0">
                <a:solidFill>
                  <a:schemeClr val="tx1"/>
                </a:solidFill>
                <a:effectLst/>
                <a:ea typeface="Calibri" panose="020F0502020204030204" pitchFamily="34" charset="0"/>
                <a:cs typeface="Open Sans Light" panose="020B0306030504020204" pitchFamily="34" charset="0"/>
              </a:rPr>
              <a:t>4. </a:t>
            </a:r>
            <a:r>
              <a:rPr lang="en-AU" sz="2200" b="1" dirty="0">
                <a:solidFill>
                  <a:schemeClr val="tx1"/>
                </a:solidFill>
                <a:effectLst/>
                <a:ea typeface="Calibri" panose="020F0502020204030204" pitchFamily="34" charset="0"/>
                <a:cs typeface="Open Sans Light" panose="020B0306030504020204" pitchFamily="34" charset="0"/>
              </a:rPr>
              <a:t>The introduction of ‘ground rules’ hearings for all sexual offence trials</a:t>
            </a:r>
            <a:endParaRPr lang="en-AU" sz="2400" b="1" kern="1400" dirty="0">
              <a:solidFill>
                <a:schemeClr val="tx1"/>
              </a:solidFill>
              <a:ea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4E93F456-2BC0-D3D9-FB1A-F99DCDBCE8A6}"/>
              </a:ext>
            </a:extLst>
          </p:cNvPr>
          <p:cNvSpPr>
            <a:spLocks noGrp="1"/>
          </p:cNvSpPr>
          <p:nvPr>
            <p:ph type="sldNum" sz="quarter" idx="12"/>
          </p:nvPr>
        </p:nvSpPr>
        <p:spPr/>
        <p:txBody>
          <a:bodyPr/>
          <a:lstStyle/>
          <a:p>
            <a:fld id="{209E6FD2-93D2-4BA2-9805-4CACB4679A85}" type="slidenum">
              <a:rPr lang="en-AU" smtClean="0"/>
              <a:t>25</a:t>
            </a:fld>
            <a:endParaRPr lang="en-AU" dirty="0"/>
          </a:p>
        </p:txBody>
      </p:sp>
    </p:spTree>
    <p:extLst>
      <p:ext uri="{BB962C8B-B14F-4D97-AF65-F5344CB8AC3E}">
        <p14:creationId xmlns:p14="http://schemas.microsoft.com/office/powerpoint/2010/main" val="125675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i="1" dirty="0"/>
              <a:t>Criminal Procedure Act 2009 </a:t>
            </a:r>
            <a:r>
              <a:rPr lang="en-AU" b="1" dirty="0"/>
              <a:t>(Victoria) </a:t>
            </a:r>
            <a:br>
              <a:rPr lang="en-AU" dirty="0"/>
            </a:br>
            <a:r>
              <a:rPr lang="en-AU" sz="2400" b="1" dirty="0"/>
              <a:t>(as amended 30 July 2023)</a:t>
            </a:r>
          </a:p>
        </p:txBody>
      </p:sp>
      <p:sp>
        <p:nvSpPr>
          <p:cNvPr id="3" name="Content Placeholder 2"/>
          <p:cNvSpPr>
            <a:spLocks noGrp="1"/>
          </p:cNvSpPr>
          <p:nvPr>
            <p:ph idx="1"/>
          </p:nvPr>
        </p:nvSpPr>
        <p:spPr>
          <a:xfrm>
            <a:off x="1097280" y="1845733"/>
            <a:ext cx="10808774" cy="4291115"/>
          </a:xfrm>
        </p:spPr>
        <p:txBody>
          <a:bodyPr>
            <a:normAutofit fontScale="85000" lnSpcReduction="10000"/>
          </a:bodyPr>
          <a:lstStyle/>
          <a:p>
            <a:pPr marL="0" lvl="0" indent="0">
              <a:spcAft>
                <a:spcPts val="600"/>
              </a:spcAft>
              <a:buNone/>
            </a:pPr>
            <a:r>
              <a:rPr lang="en-AU" sz="1600" kern="1400" dirty="0">
                <a:latin typeface="Arial" panose="020B0604020202020204" pitchFamily="34" charset="0"/>
                <a:ea typeface="Times New Roman" panose="02020603050405020304" pitchFamily="18" charset="0"/>
              </a:rPr>
              <a:t>SECTION 389E</a:t>
            </a:r>
          </a:p>
          <a:p>
            <a:pPr marL="0" lvl="0" indent="0">
              <a:spcAft>
                <a:spcPts val="600"/>
              </a:spcAft>
              <a:buNone/>
            </a:pPr>
            <a:r>
              <a:rPr lang="en-AU" sz="1600" kern="1400" dirty="0">
                <a:latin typeface="Arial" panose="020B0604020202020204" pitchFamily="34" charset="0"/>
                <a:ea typeface="Times New Roman" panose="02020603050405020304" pitchFamily="18" charset="0"/>
              </a:rPr>
              <a:t>Directions which may be given at ground rules hearings</a:t>
            </a:r>
          </a:p>
          <a:p>
            <a:pPr marL="0" lvl="0" indent="0">
              <a:spcAft>
                <a:spcPts val="600"/>
              </a:spcAft>
              <a:buNone/>
            </a:pPr>
            <a:r>
              <a:rPr lang="en-AU" sz="1600" kern="1400" dirty="0">
                <a:latin typeface="Arial" panose="020B0604020202020204" pitchFamily="34" charset="0"/>
                <a:ea typeface="Times New Roman" panose="02020603050405020304" pitchFamily="18" charset="0"/>
              </a:rPr>
              <a:t>    (1)     At a ground rules hearing, the court may make or vary any direction for the </a:t>
            </a:r>
            <a:r>
              <a:rPr lang="en-AU" sz="1600" b="1" kern="1400" dirty="0">
                <a:latin typeface="Arial" panose="020B0604020202020204" pitchFamily="34" charset="0"/>
                <a:ea typeface="Times New Roman" panose="02020603050405020304" pitchFamily="18" charset="0"/>
              </a:rPr>
              <a:t>fair and efficient conduct </a:t>
            </a:r>
            <a:r>
              <a:rPr lang="en-AU" sz="1600" kern="1400" dirty="0">
                <a:latin typeface="Arial" panose="020B0604020202020204" pitchFamily="34" charset="0"/>
                <a:ea typeface="Times New Roman" panose="02020603050405020304" pitchFamily="18" charset="0"/>
              </a:rPr>
              <a:t>of the proceeding.</a:t>
            </a:r>
          </a:p>
          <a:p>
            <a:pPr marL="0" lvl="0" indent="0">
              <a:spcAft>
                <a:spcPts val="600"/>
              </a:spcAft>
              <a:buNone/>
            </a:pPr>
            <a:r>
              <a:rPr lang="en-AU" sz="1600" kern="1400" dirty="0">
                <a:latin typeface="Arial" panose="020B0604020202020204" pitchFamily="34" charset="0"/>
                <a:ea typeface="Times New Roman" panose="02020603050405020304" pitchFamily="18" charset="0"/>
              </a:rPr>
              <a:t>    (2)     Without limiting subsection (1), the court may give one or more of the following directions—</a:t>
            </a:r>
          </a:p>
          <a:p>
            <a:pPr marL="0" lvl="0" indent="0">
              <a:spcAft>
                <a:spcPts val="600"/>
              </a:spcAft>
              <a:buNone/>
            </a:pPr>
            <a:r>
              <a:rPr lang="en-AU" sz="1600" kern="1400" dirty="0">
                <a:latin typeface="Arial" panose="020B0604020202020204" pitchFamily="34" charset="0"/>
                <a:ea typeface="Times New Roman" panose="02020603050405020304" pitchFamily="18" charset="0"/>
              </a:rPr>
              <a:t>        (a)    a direction about the </a:t>
            </a:r>
            <a:r>
              <a:rPr lang="en-AU" sz="1600" b="1" kern="1400" dirty="0">
                <a:latin typeface="Arial" panose="020B0604020202020204" pitchFamily="34" charset="0"/>
                <a:ea typeface="Times New Roman" panose="02020603050405020304" pitchFamily="18" charset="0"/>
              </a:rPr>
              <a:t>manner of questioning </a:t>
            </a:r>
            <a:r>
              <a:rPr lang="en-AU" sz="1600" kern="1400" dirty="0">
                <a:latin typeface="Arial" panose="020B0604020202020204" pitchFamily="34" charset="0"/>
                <a:ea typeface="Times New Roman" panose="02020603050405020304" pitchFamily="18" charset="0"/>
              </a:rPr>
              <a:t>a witness;</a:t>
            </a:r>
          </a:p>
          <a:p>
            <a:pPr marL="0" lvl="0" indent="0">
              <a:spcAft>
                <a:spcPts val="600"/>
              </a:spcAft>
              <a:buNone/>
            </a:pPr>
            <a:r>
              <a:rPr lang="en-AU" sz="1600" kern="1400" dirty="0">
                <a:latin typeface="Arial" panose="020B0604020202020204" pitchFamily="34" charset="0"/>
                <a:ea typeface="Times New Roman" panose="02020603050405020304" pitchFamily="18" charset="0"/>
              </a:rPr>
              <a:t>        (b)    a direction about the </a:t>
            </a:r>
            <a:r>
              <a:rPr lang="en-AU" sz="1600" b="1" kern="1400" dirty="0">
                <a:latin typeface="Arial" panose="020B0604020202020204" pitchFamily="34" charset="0"/>
                <a:ea typeface="Times New Roman" panose="02020603050405020304" pitchFamily="18" charset="0"/>
              </a:rPr>
              <a:t>duration of questioning </a:t>
            </a:r>
            <a:r>
              <a:rPr lang="en-AU" sz="1600" kern="1400" dirty="0">
                <a:latin typeface="Arial" panose="020B0604020202020204" pitchFamily="34" charset="0"/>
                <a:ea typeface="Times New Roman" panose="02020603050405020304" pitchFamily="18" charset="0"/>
              </a:rPr>
              <a:t>a witness;</a:t>
            </a:r>
          </a:p>
          <a:p>
            <a:pPr marL="0" lvl="0" indent="0">
              <a:spcAft>
                <a:spcPts val="600"/>
              </a:spcAft>
              <a:buNone/>
            </a:pPr>
            <a:r>
              <a:rPr lang="en-AU" sz="1600" kern="1400" dirty="0">
                <a:latin typeface="Arial" panose="020B0604020202020204" pitchFamily="34" charset="0"/>
                <a:ea typeface="Times New Roman" panose="02020603050405020304" pitchFamily="18" charset="0"/>
              </a:rPr>
              <a:t>        (c)    a direction about the </a:t>
            </a:r>
            <a:r>
              <a:rPr lang="en-AU" sz="1600" b="1" kern="1400" dirty="0">
                <a:latin typeface="Arial" panose="020B0604020202020204" pitchFamily="34" charset="0"/>
                <a:ea typeface="Times New Roman" panose="02020603050405020304" pitchFamily="18" charset="0"/>
              </a:rPr>
              <a:t>questions that may or may not be put </a:t>
            </a:r>
            <a:r>
              <a:rPr lang="en-AU" sz="1600" kern="1400" dirty="0">
                <a:latin typeface="Arial" panose="020B0604020202020204" pitchFamily="34" charset="0"/>
                <a:ea typeface="Times New Roman" panose="02020603050405020304" pitchFamily="18" charset="0"/>
              </a:rPr>
              <a:t>to a witness;</a:t>
            </a:r>
          </a:p>
          <a:p>
            <a:pPr marL="0" lvl="0" indent="0" defTabSz="806450">
              <a:spcAft>
                <a:spcPts val="600"/>
              </a:spcAft>
              <a:buNone/>
            </a:pPr>
            <a:r>
              <a:rPr lang="en-AU" sz="1600" kern="1400" dirty="0">
                <a:latin typeface="Arial" panose="020B0604020202020204" pitchFamily="34" charset="0"/>
                <a:ea typeface="Times New Roman" panose="02020603050405020304" pitchFamily="18" charset="0"/>
              </a:rPr>
              <a:t>        (d)    if there is more than one accused, a direction about the allocation among the accused of the topics about which a 	witness may be asked;</a:t>
            </a:r>
          </a:p>
          <a:p>
            <a:pPr marL="0" lvl="0" indent="0">
              <a:spcAft>
                <a:spcPts val="600"/>
              </a:spcAft>
              <a:buNone/>
            </a:pPr>
            <a:r>
              <a:rPr lang="en-AU" sz="1600" kern="1400" dirty="0">
                <a:latin typeface="Arial" panose="020B0604020202020204" pitchFamily="34" charset="0"/>
                <a:ea typeface="Times New Roman" panose="02020603050405020304" pitchFamily="18" charset="0"/>
              </a:rPr>
              <a:t>        (e)     a direction about the use of models, plans, body maps or similar aids to help communicate a question or an answer;</a:t>
            </a:r>
          </a:p>
          <a:p>
            <a:pPr marL="0" lvl="0" indent="0" defTabSz="806450">
              <a:spcAft>
                <a:spcPts val="600"/>
              </a:spcAft>
              <a:buNone/>
            </a:pPr>
            <a:r>
              <a:rPr lang="en-AU" sz="1600" kern="1400" dirty="0">
                <a:latin typeface="Arial" panose="020B0604020202020204" pitchFamily="34" charset="0"/>
                <a:ea typeface="Times New Roman" panose="02020603050405020304" pitchFamily="18" charset="0"/>
              </a:rPr>
              <a:t>        (f)     a direction that if a party intends to lead evidence that contradicts or challenges the evidence of a witness or that 		otherwise discredits a witness, the party is not obliged to put that evidence in its entirety to the witness in cross-examination</a:t>
            </a:r>
          </a:p>
          <a:p>
            <a:endParaRPr lang="en-AU" dirty="0">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2"/>
          </p:nvPr>
        </p:nvSpPr>
        <p:spPr/>
        <p:txBody>
          <a:bodyPr/>
          <a:lstStyle/>
          <a:p>
            <a:fld id="{209E6FD2-93D2-4BA2-9805-4CACB4679A85}" type="slidenum">
              <a:rPr lang="en-AU" smtClean="0"/>
              <a:t>26</a:t>
            </a:fld>
            <a:endParaRPr lang="en-AU" dirty="0"/>
          </a:p>
        </p:txBody>
      </p:sp>
    </p:spTree>
    <p:extLst>
      <p:ext uri="{BB962C8B-B14F-4D97-AF65-F5344CB8AC3E}">
        <p14:creationId xmlns:p14="http://schemas.microsoft.com/office/powerpoint/2010/main" val="1641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AAFE-39A2-60CD-AFFE-E99294623CE9}"/>
              </a:ext>
            </a:extLst>
          </p:cNvPr>
          <p:cNvSpPr>
            <a:spLocks noGrp="1"/>
          </p:cNvSpPr>
          <p:nvPr>
            <p:ph type="ctrTitle"/>
          </p:nvPr>
        </p:nvSpPr>
        <p:spPr>
          <a:xfrm>
            <a:off x="1181757" y="1232204"/>
            <a:ext cx="4425551" cy="2387600"/>
          </a:xfrm>
        </p:spPr>
        <p:txBody>
          <a:bodyPr>
            <a:normAutofit/>
          </a:bodyPr>
          <a:lstStyle/>
          <a:p>
            <a:pPr algn="l"/>
            <a:r>
              <a:rPr lang="en-AU" sz="5400" dirty="0">
                <a:solidFill>
                  <a:schemeClr val="tx1"/>
                </a:solidFill>
              </a:rPr>
              <a:t>Thank you</a:t>
            </a:r>
          </a:p>
        </p:txBody>
      </p:sp>
      <p:sp>
        <p:nvSpPr>
          <p:cNvPr id="3" name="Subtitle 2">
            <a:extLst>
              <a:ext uri="{FF2B5EF4-FFF2-40B4-BE49-F238E27FC236}">
                <a16:creationId xmlns:a16="http://schemas.microsoft.com/office/drawing/2014/main" id="{7E2B33D9-AB65-DD58-E1D9-7EBEAD605886}"/>
              </a:ext>
            </a:extLst>
          </p:cNvPr>
          <p:cNvSpPr>
            <a:spLocks noGrp="1"/>
          </p:cNvSpPr>
          <p:nvPr>
            <p:ph type="subTitle" idx="1"/>
          </p:nvPr>
        </p:nvSpPr>
        <p:spPr>
          <a:xfrm>
            <a:off x="892817" y="3849845"/>
            <a:ext cx="4425551" cy="1881751"/>
          </a:xfrm>
        </p:spPr>
        <p:txBody>
          <a:bodyPr>
            <a:normAutofit/>
          </a:bodyPr>
          <a:lstStyle/>
          <a:p>
            <a:pPr marL="457200" indent="-457200" algn="l">
              <a:buFont typeface="+mj-lt"/>
              <a:buAutoNum type="arabicPeriod"/>
            </a:pPr>
            <a:endParaRPr lang="en-AU" dirty="0">
              <a:solidFill>
                <a:srgbClr val="FFFFFF"/>
              </a:solidFill>
            </a:endParaRPr>
          </a:p>
          <a:p>
            <a:pPr algn="l"/>
            <a:endParaRPr lang="en-AU" dirty="0">
              <a:solidFill>
                <a:srgbClr val="FFFFFF"/>
              </a:solidFill>
            </a:endParaRPr>
          </a:p>
        </p:txBody>
      </p:sp>
      <p:pic>
        <p:nvPicPr>
          <p:cNvPr id="5" name="Picture 4" descr="Graphical user interface&#10;&#10;Description automatically generated">
            <a:extLst>
              <a:ext uri="{FF2B5EF4-FFF2-40B4-BE49-F238E27FC236}">
                <a16:creationId xmlns:a16="http://schemas.microsoft.com/office/drawing/2014/main" id="{19947B81-A688-4C9F-DE18-E5C3F64FE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693042" y="4339107"/>
            <a:ext cx="1606141" cy="1881752"/>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a:noFill/>
        </p:spPr>
      </p:pic>
      <p:pic>
        <p:nvPicPr>
          <p:cNvPr id="4" name="Picture 3" descr="Logo, company name&#10;&#10;Description automatically generated">
            <a:extLst>
              <a:ext uri="{FF2B5EF4-FFF2-40B4-BE49-F238E27FC236}">
                <a16:creationId xmlns:a16="http://schemas.microsoft.com/office/drawing/2014/main" id="{6FB3132D-47FB-F4B2-60E9-E1FF6C22C2EC}"/>
              </a:ext>
            </a:extLst>
          </p:cNvPr>
          <p:cNvPicPr>
            <a:picLocks noChangeAspect="1"/>
          </p:cNvPicPr>
          <p:nvPr/>
        </p:nvPicPr>
        <p:blipFill>
          <a:blip r:embed="rId3"/>
          <a:stretch>
            <a:fillRect/>
          </a:stretch>
        </p:blipFill>
        <p:spPr>
          <a:xfrm>
            <a:off x="9526332" y="637141"/>
            <a:ext cx="2665668" cy="2665668"/>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991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91B0-0490-78A9-0FF6-F7E726D41C0E}"/>
              </a:ext>
            </a:extLst>
          </p:cNvPr>
          <p:cNvSpPr>
            <a:spLocks noGrp="1"/>
          </p:cNvSpPr>
          <p:nvPr>
            <p:ph type="title"/>
          </p:nvPr>
        </p:nvSpPr>
        <p:spPr>
          <a:xfrm>
            <a:off x="838200" y="401221"/>
            <a:ext cx="10515600" cy="1348065"/>
          </a:xfrm>
        </p:spPr>
        <p:txBody>
          <a:bodyPr>
            <a:normAutofit/>
          </a:bodyPr>
          <a:lstStyle/>
          <a:p>
            <a:r>
              <a:rPr lang="en-AU" sz="5400" b="1" dirty="0"/>
              <a:t>PROJECT AIM</a:t>
            </a:r>
          </a:p>
        </p:txBody>
      </p:sp>
      <p:sp>
        <p:nvSpPr>
          <p:cNvPr id="3" name="Content Placeholder 2">
            <a:extLst>
              <a:ext uri="{FF2B5EF4-FFF2-40B4-BE49-F238E27FC236}">
                <a16:creationId xmlns:a16="http://schemas.microsoft.com/office/drawing/2014/main" id="{AF017BE0-B8BD-C346-39D6-B70E62E0726C}"/>
              </a:ext>
            </a:extLst>
          </p:cNvPr>
          <p:cNvSpPr>
            <a:spLocks noGrp="1"/>
          </p:cNvSpPr>
          <p:nvPr>
            <p:ph idx="1"/>
          </p:nvPr>
        </p:nvSpPr>
        <p:spPr>
          <a:xfrm>
            <a:off x="761999" y="2028825"/>
            <a:ext cx="10658475" cy="3886200"/>
          </a:xfrm>
        </p:spPr>
        <p:txBody>
          <a:bodyPr>
            <a:normAutofit/>
          </a:bodyPr>
          <a:lstStyle/>
          <a:p>
            <a:pPr marL="0" indent="0">
              <a:buNone/>
            </a:pPr>
            <a:endParaRPr lang="en-AU" sz="2000" i="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AU" sz="2000" i="0" dirty="0">
                <a:effectLst/>
                <a:latin typeface="Arial" panose="020B0604020202020204" pitchFamily="34" charset="0"/>
                <a:ea typeface="Times New Roman" panose="02020603050405020304" pitchFamily="18" charset="0"/>
                <a:cs typeface="Arial" panose="020B0604020202020204" pitchFamily="34" charset="0"/>
              </a:rPr>
              <a:t>To investigate the experience of complainants in sexual offence trials in the District Court of NSW in relation to the: </a:t>
            </a:r>
          </a:p>
          <a:p>
            <a:r>
              <a:rPr lang="en-AU" sz="2000" i="0" dirty="0">
                <a:effectLst/>
                <a:latin typeface="Arial" panose="020B0604020202020204" pitchFamily="34" charset="0"/>
                <a:ea typeface="Times New Roman" panose="02020603050405020304" pitchFamily="18" charset="0"/>
                <a:cs typeface="Arial" panose="020B0604020202020204" pitchFamily="34" charset="0"/>
              </a:rPr>
              <a:t>* operation of legislative and privacy protections</a:t>
            </a:r>
          </a:p>
          <a:p>
            <a:r>
              <a:rPr lang="en-AU" sz="2000" i="0" dirty="0">
                <a:effectLst/>
                <a:latin typeface="Arial" panose="020B0604020202020204" pitchFamily="34" charset="0"/>
                <a:ea typeface="Times New Roman" panose="02020603050405020304" pitchFamily="18" charset="0"/>
                <a:cs typeface="Arial" panose="020B0604020202020204" pitchFamily="34" charset="0"/>
              </a:rPr>
              <a:t>* examination-in-chief and cross-examination approaches</a:t>
            </a:r>
          </a:p>
          <a:p>
            <a:r>
              <a:rPr lang="en-AU" dirty="0">
                <a:latin typeface="Arial" panose="020B0604020202020204" pitchFamily="34" charset="0"/>
                <a:ea typeface="Times New Roman" panose="02020603050405020304" pitchFamily="18" charset="0"/>
                <a:cs typeface="Arial" panose="020B0604020202020204" pitchFamily="34" charset="0"/>
              </a:rPr>
              <a:t>* </a:t>
            </a:r>
            <a:r>
              <a:rPr lang="en-AU" sz="2000" i="0" dirty="0">
                <a:effectLst/>
                <a:latin typeface="Arial" panose="020B0604020202020204" pitchFamily="34" charset="0"/>
                <a:ea typeface="Times New Roman" panose="02020603050405020304" pitchFamily="18" charset="0"/>
                <a:cs typeface="Arial" panose="020B0604020202020204" pitchFamily="34" charset="0"/>
              </a:rPr>
              <a:t>prosecution responses </a:t>
            </a:r>
          </a:p>
          <a:p>
            <a:r>
              <a:rPr lang="en-AU" sz="2000" i="0" dirty="0">
                <a:effectLst/>
                <a:latin typeface="Arial" panose="020B0604020202020204" pitchFamily="34" charset="0"/>
                <a:ea typeface="Times New Roman" panose="02020603050405020304" pitchFamily="18" charset="0"/>
                <a:cs typeface="Arial" panose="020B0604020202020204" pitchFamily="34" charset="0"/>
              </a:rPr>
              <a:t>* judicial interventions </a:t>
            </a:r>
          </a:p>
          <a:p>
            <a:r>
              <a:rPr lang="en-AU" sz="2000" i="0" dirty="0">
                <a:effectLst/>
                <a:latin typeface="Arial" panose="020B0604020202020204" pitchFamily="34" charset="0"/>
                <a:ea typeface="Times New Roman" panose="02020603050405020304" pitchFamily="18" charset="0"/>
                <a:cs typeface="Arial" panose="020B0604020202020204" pitchFamily="34" charset="0"/>
              </a:rPr>
              <a:t>* rules of evidence</a:t>
            </a:r>
          </a:p>
          <a:p>
            <a:r>
              <a:rPr lang="en-AU" sz="2000" i="0" dirty="0">
                <a:effectLst/>
                <a:latin typeface="Arial" panose="020B0604020202020204" pitchFamily="34" charset="0"/>
                <a:ea typeface="Times New Roman" panose="02020603050405020304" pitchFamily="18" charset="0"/>
                <a:cs typeface="Arial" panose="020B0604020202020204" pitchFamily="34" charset="0"/>
              </a:rPr>
              <a:t>* jury directions</a:t>
            </a:r>
            <a:endParaRPr lang="en-AU" sz="2000" dirty="0"/>
          </a:p>
        </p:txBody>
      </p:sp>
      <p:sp>
        <p:nvSpPr>
          <p:cNvPr id="4" name="Slide Number Placeholder 3">
            <a:extLst>
              <a:ext uri="{FF2B5EF4-FFF2-40B4-BE49-F238E27FC236}">
                <a16:creationId xmlns:a16="http://schemas.microsoft.com/office/drawing/2014/main" id="{81DB3BA5-0B4F-33D5-A8DF-EF20981D5B62}"/>
              </a:ext>
            </a:extLst>
          </p:cNvPr>
          <p:cNvSpPr>
            <a:spLocks noGrp="1"/>
          </p:cNvSpPr>
          <p:nvPr>
            <p:ph type="sldNum" sz="quarter" idx="12"/>
          </p:nvPr>
        </p:nvSpPr>
        <p:spPr/>
        <p:txBody>
          <a:bodyPr/>
          <a:lstStyle/>
          <a:p>
            <a:fld id="{209E6FD2-93D2-4BA2-9805-4CACB4679A85}" type="slidenum">
              <a:rPr lang="en-AU" smtClean="0"/>
              <a:t>3</a:t>
            </a:fld>
            <a:endParaRPr lang="en-AU" dirty="0"/>
          </a:p>
        </p:txBody>
      </p:sp>
    </p:spTree>
    <p:extLst>
      <p:ext uri="{BB962C8B-B14F-4D97-AF65-F5344CB8AC3E}">
        <p14:creationId xmlns:p14="http://schemas.microsoft.com/office/powerpoint/2010/main" val="144737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C48A-D8D3-B300-1705-ABC4CB8AE555}"/>
              </a:ext>
            </a:extLst>
          </p:cNvPr>
          <p:cNvSpPr>
            <a:spLocks noGrp="1"/>
          </p:cNvSpPr>
          <p:nvPr>
            <p:ph type="title"/>
          </p:nvPr>
        </p:nvSpPr>
        <p:spPr>
          <a:xfrm>
            <a:off x="838200" y="401221"/>
            <a:ext cx="10515600" cy="1348065"/>
          </a:xfrm>
        </p:spPr>
        <p:txBody>
          <a:bodyPr>
            <a:normAutofit/>
          </a:bodyPr>
          <a:lstStyle/>
          <a:p>
            <a:r>
              <a:rPr lang="en-AU" sz="5400" b="1" dirty="0"/>
              <a:t>RESEARCH QUESTIONS</a:t>
            </a:r>
          </a:p>
        </p:txBody>
      </p:sp>
      <p:sp>
        <p:nvSpPr>
          <p:cNvPr id="3" name="Content Placeholder 2">
            <a:extLst>
              <a:ext uri="{FF2B5EF4-FFF2-40B4-BE49-F238E27FC236}">
                <a16:creationId xmlns:a16="http://schemas.microsoft.com/office/drawing/2014/main" id="{3BDBB970-296C-7452-DFB7-393EEE6D510E}"/>
              </a:ext>
            </a:extLst>
          </p:cNvPr>
          <p:cNvSpPr>
            <a:spLocks noGrp="1"/>
          </p:cNvSpPr>
          <p:nvPr>
            <p:ph idx="1"/>
          </p:nvPr>
        </p:nvSpPr>
        <p:spPr>
          <a:xfrm>
            <a:off x="691075" y="2056853"/>
            <a:ext cx="10809849" cy="4095365"/>
          </a:xfrm>
        </p:spPr>
        <p:txBody>
          <a:bodyPr>
            <a:normAutofit/>
          </a:bodyPr>
          <a:lstStyle/>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What is the experience of complainants of sexual offences in the conduct of the trial?</a:t>
            </a:r>
          </a:p>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Are legislative and privacy protections for the complainant adhered to in the conduct of sexual offence trials? Do these protections offer sufficient support?</a:t>
            </a:r>
          </a:p>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What are some of the common themes in the cross-examination of complainants? </a:t>
            </a:r>
          </a:p>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Do lawyers and judges comply with rules of evidence? Which rules are/are not complied with?</a:t>
            </a:r>
          </a:p>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What support mechanisms are offered to and/or used by complainants (</a:t>
            </a:r>
            <a:r>
              <a:rPr lang="en-AU" sz="2000" kern="1400" dirty="0" err="1">
                <a:effectLst/>
                <a:latin typeface="Arial" panose="020B0604020202020204" pitchFamily="34" charset="0"/>
                <a:ea typeface="Times New Roman" panose="02020603050405020304" pitchFamily="18" charset="0"/>
              </a:rPr>
              <a:t>e</a:t>
            </a:r>
            <a:r>
              <a:rPr lang="en-AU" kern="1400" dirty="0" err="1">
                <a:latin typeface="Arial" panose="020B0604020202020204" pitchFamily="34" charset="0"/>
                <a:ea typeface="Times New Roman" panose="02020603050405020304" pitchFamily="18" charset="0"/>
              </a:rPr>
              <a:t>g</a:t>
            </a:r>
            <a:r>
              <a:rPr lang="en-AU" sz="2000" kern="1400" dirty="0">
                <a:effectLst/>
                <a:latin typeface="Arial" panose="020B0604020202020204" pitchFamily="34" charset="0"/>
                <a:ea typeface="Times New Roman" panose="02020603050405020304" pitchFamily="18" charset="0"/>
              </a:rPr>
              <a:t> giving evidence by CCTV, being assisted by a support person)?</a:t>
            </a:r>
          </a:p>
          <a:p>
            <a:pPr marL="342900" lvl="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Are there any improvements that could be made – both to law and procedure – to improve the complainant experience</a:t>
            </a:r>
            <a:r>
              <a:rPr lang="en-AU" sz="1700" kern="1400" dirty="0">
                <a:effectLst/>
                <a:latin typeface="Arial" panose="020B0604020202020204" pitchFamily="34" charset="0"/>
                <a:ea typeface="Times New Roman" panose="02020603050405020304" pitchFamily="18" charset="0"/>
              </a:rPr>
              <a:t>?</a:t>
            </a:r>
          </a:p>
          <a:p>
            <a:endParaRPr lang="en-AU" sz="1700" dirty="0"/>
          </a:p>
        </p:txBody>
      </p:sp>
      <p:sp>
        <p:nvSpPr>
          <p:cNvPr id="4" name="Slide Number Placeholder 3">
            <a:extLst>
              <a:ext uri="{FF2B5EF4-FFF2-40B4-BE49-F238E27FC236}">
                <a16:creationId xmlns:a16="http://schemas.microsoft.com/office/drawing/2014/main" id="{63B9E864-A226-D1CC-8117-2889CF6F3251}"/>
              </a:ext>
            </a:extLst>
          </p:cNvPr>
          <p:cNvSpPr>
            <a:spLocks noGrp="1"/>
          </p:cNvSpPr>
          <p:nvPr>
            <p:ph type="sldNum" sz="quarter" idx="12"/>
          </p:nvPr>
        </p:nvSpPr>
        <p:spPr/>
        <p:txBody>
          <a:bodyPr/>
          <a:lstStyle/>
          <a:p>
            <a:fld id="{209E6FD2-93D2-4BA2-9805-4CACB4679A85}" type="slidenum">
              <a:rPr lang="en-AU" smtClean="0"/>
              <a:t>4</a:t>
            </a:fld>
            <a:endParaRPr lang="en-AU" dirty="0"/>
          </a:p>
        </p:txBody>
      </p:sp>
    </p:spTree>
    <p:extLst>
      <p:ext uri="{BB962C8B-B14F-4D97-AF65-F5344CB8AC3E}">
        <p14:creationId xmlns:p14="http://schemas.microsoft.com/office/powerpoint/2010/main" val="191012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425D-A561-2892-29A5-C3460EA2167E}"/>
              </a:ext>
            </a:extLst>
          </p:cNvPr>
          <p:cNvSpPr>
            <a:spLocks noGrp="1"/>
          </p:cNvSpPr>
          <p:nvPr>
            <p:ph type="title"/>
          </p:nvPr>
        </p:nvSpPr>
        <p:spPr>
          <a:xfrm>
            <a:off x="838200" y="273370"/>
            <a:ext cx="10515600" cy="1348065"/>
          </a:xfrm>
        </p:spPr>
        <p:txBody>
          <a:bodyPr>
            <a:normAutofit/>
          </a:bodyPr>
          <a:lstStyle/>
          <a:p>
            <a:r>
              <a:rPr lang="en-AU" sz="5400" b="1" dirty="0"/>
              <a:t>DATA</a:t>
            </a:r>
          </a:p>
        </p:txBody>
      </p:sp>
      <p:sp>
        <p:nvSpPr>
          <p:cNvPr id="3" name="Content Placeholder 2">
            <a:extLst>
              <a:ext uri="{FF2B5EF4-FFF2-40B4-BE49-F238E27FC236}">
                <a16:creationId xmlns:a16="http://schemas.microsoft.com/office/drawing/2014/main" id="{A657F8AD-348B-6417-4DB2-D0391FE6EFF1}"/>
              </a:ext>
            </a:extLst>
          </p:cNvPr>
          <p:cNvSpPr>
            <a:spLocks noGrp="1"/>
          </p:cNvSpPr>
          <p:nvPr>
            <p:ph idx="1"/>
          </p:nvPr>
        </p:nvSpPr>
        <p:spPr>
          <a:xfrm>
            <a:off x="552450" y="1981200"/>
            <a:ext cx="11636502" cy="4876800"/>
          </a:xfrm>
        </p:spPr>
        <p:txBody>
          <a:bodyPr>
            <a:normAutofit/>
          </a:bodyPr>
          <a:lstStyle/>
          <a:p>
            <a:pPr marL="0" indent="0">
              <a:buNone/>
            </a:pPr>
            <a:r>
              <a:rPr lang="en-AU" sz="2600" b="1" dirty="0"/>
              <a:t>Transcripts from 75 sexual offence trials in District Court of NSW, 2014-2020:</a:t>
            </a:r>
            <a:endParaRPr lang="en-AU" sz="300" b="1" dirty="0"/>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Sydney Downing Centre (27), Sydney west (14), regional NSW (19), circuit courts in NSW (15)</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69 jury trials &amp; 6 judge-alone trials</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68 were ‘first’ trials, 3 were subsequent trials after the first trial did not reach a verdict, and 4 were retrials after appeal</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all trials involved a male accused, with a male co-accused in two cases, and a female co-accused in one case</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in 72 trials there was a single complainant, and in 3 trials there were two complainants</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in 6 trials the complainant was male</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in 6 trials the complainant was identified as an Aboriginal person</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in 6 trials the complainant was identified as having a cognitive impairment</a:t>
            </a:r>
          </a:p>
          <a:p>
            <a:pPr marL="342900" lvl="0" indent="-342900">
              <a:lnSpc>
                <a:spcPct val="110000"/>
              </a:lnSpc>
              <a:spcBef>
                <a:spcPts val="0"/>
              </a:spcBef>
              <a:spcAft>
                <a:spcPts val="600"/>
              </a:spcAft>
              <a:buFont typeface="Symbol" panose="05050102010706020507" pitchFamily="18" charset="2"/>
              <a:buChar char=""/>
            </a:pPr>
            <a:r>
              <a:rPr lang="en-AU" sz="1900" dirty="0">
                <a:effectLst/>
                <a:ea typeface="Times New Roman" panose="02020603050405020304" pitchFamily="18" charset="0"/>
              </a:rPr>
              <a:t>in 2 trials the complainant was identified as being a sex worker</a:t>
            </a:r>
          </a:p>
          <a:p>
            <a:endParaRPr lang="en-AU" sz="1200" dirty="0"/>
          </a:p>
        </p:txBody>
      </p:sp>
      <p:sp>
        <p:nvSpPr>
          <p:cNvPr id="4" name="Slide Number Placeholder 3">
            <a:extLst>
              <a:ext uri="{FF2B5EF4-FFF2-40B4-BE49-F238E27FC236}">
                <a16:creationId xmlns:a16="http://schemas.microsoft.com/office/drawing/2014/main" id="{46A99D09-E863-A8BC-5FD3-4A361353B4D4}"/>
              </a:ext>
            </a:extLst>
          </p:cNvPr>
          <p:cNvSpPr>
            <a:spLocks noGrp="1"/>
          </p:cNvSpPr>
          <p:nvPr>
            <p:ph type="sldNum" sz="quarter" idx="12"/>
          </p:nvPr>
        </p:nvSpPr>
        <p:spPr/>
        <p:txBody>
          <a:bodyPr/>
          <a:lstStyle/>
          <a:p>
            <a:fld id="{209E6FD2-93D2-4BA2-9805-4CACB4679A85}" type="slidenum">
              <a:rPr lang="en-AU" smtClean="0"/>
              <a:t>5</a:t>
            </a:fld>
            <a:endParaRPr lang="en-AU" dirty="0"/>
          </a:p>
        </p:txBody>
      </p:sp>
    </p:spTree>
    <p:extLst>
      <p:ext uri="{BB962C8B-B14F-4D97-AF65-F5344CB8AC3E}">
        <p14:creationId xmlns:p14="http://schemas.microsoft.com/office/powerpoint/2010/main" val="300446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C48A-D8D3-B300-1705-ABC4CB8AE555}"/>
              </a:ext>
            </a:extLst>
          </p:cNvPr>
          <p:cNvSpPr>
            <a:spLocks noGrp="1"/>
          </p:cNvSpPr>
          <p:nvPr>
            <p:ph type="title"/>
          </p:nvPr>
        </p:nvSpPr>
        <p:spPr>
          <a:xfrm>
            <a:off x="838200" y="401221"/>
            <a:ext cx="10515600" cy="1348065"/>
          </a:xfrm>
        </p:spPr>
        <p:txBody>
          <a:bodyPr>
            <a:normAutofit/>
          </a:bodyPr>
          <a:lstStyle/>
          <a:p>
            <a:r>
              <a:rPr lang="en-AU" b="1" dirty="0"/>
              <a:t>METHOD</a:t>
            </a:r>
          </a:p>
        </p:txBody>
      </p:sp>
      <p:sp>
        <p:nvSpPr>
          <p:cNvPr id="3" name="Content Placeholder 2">
            <a:extLst>
              <a:ext uri="{FF2B5EF4-FFF2-40B4-BE49-F238E27FC236}">
                <a16:creationId xmlns:a16="http://schemas.microsoft.com/office/drawing/2014/main" id="{3BDBB970-296C-7452-DFB7-393EEE6D510E}"/>
              </a:ext>
            </a:extLst>
          </p:cNvPr>
          <p:cNvSpPr>
            <a:spLocks noGrp="1"/>
          </p:cNvSpPr>
          <p:nvPr>
            <p:ph idx="1"/>
          </p:nvPr>
        </p:nvSpPr>
        <p:spPr>
          <a:xfrm>
            <a:off x="691075" y="2056853"/>
            <a:ext cx="10809849" cy="4095365"/>
          </a:xfrm>
        </p:spPr>
        <p:txBody>
          <a:bodyPr>
            <a:normAutofit/>
          </a:bodyPr>
          <a:lstStyle/>
          <a:p>
            <a:pPr marL="342900" indent="-342900">
              <a:spcAft>
                <a:spcPts val="600"/>
              </a:spcAft>
              <a:buFont typeface="Symbol" panose="05050102010706020507" pitchFamily="18" charset="2"/>
              <a:buChar char=""/>
            </a:pPr>
            <a:endParaRPr lang="en-AU" sz="2000" kern="1400" dirty="0">
              <a:latin typeface="Arial" panose="020B0604020202020204" pitchFamily="34" charset="0"/>
              <a:ea typeface="Times New Roman" panose="02020603050405020304" pitchFamily="18" charset="0"/>
            </a:endParaRPr>
          </a:p>
          <a:p>
            <a:pPr marL="342900" indent="-342900">
              <a:spcAft>
                <a:spcPts val="600"/>
              </a:spcAft>
              <a:buFont typeface="Symbol" panose="05050102010706020507" pitchFamily="18" charset="2"/>
              <a:buChar char=""/>
            </a:pPr>
            <a:r>
              <a:rPr lang="en-AU" sz="2000" kern="1400" dirty="0">
                <a:latin typeface="Arial" panose="020B0604020202020204" pitchFamily="34" charset="0"/>
                <a:ea typeface="Times New Roman" panose="02020603050405020304" pitchFamily="18" charset="0"/>
              </a:rPr>
              <a:t>Ethics approval: University of Wollongong Human Research Ethics Committee</a:t>
            </a:r>
          </a:p>
          <a:p>
            <a:pPr marL="0" indent="0">
              <a:spcAft>
                <a:spcPts val="600"/>
              </a:spcAft>
              <a:buNone/>
            </a:pPr>
            <a:endParaRPr lang="en-AU" sz="2000" kern="1400" dirty="0">
              <a:latin typeface="Arial" panose="020B0604020202020204" pitchFamily="34" charset="0"/>
              <a:ea typeface="Times New Roman" panose="02020603050405020304" pitchFamily="18" charset="0"/>
            </a:endParaRPr>
          </a:p>
          <a:p>
            <a:pPr marL="342900" indent="-342900">
              <a:spcAft>
                <a:spcPts val="600"/>
              </a:spcAft>
              <a:buFont typeface="Symbol" panose="05050102010706020507" pitchFamily="18" charset="2"/>
              <a:buChar char=""/>
            </a:pPr>
            <a:r>
              <a:rPr lang="en-AU" sz="2000" kern="1400" dirty="0">
                <a:effectLst/>
                <a:latin typeface="Arial" panose="020B0604020202020204" pitchFamily="34" charset="0"/>
                <a:ea typeface="Times New Roman" panose="02020603050405020304" pitchFamily="18" charset="0"/>
              </a:rPr>
              <a:t>31,000 pages of de-identified </a:t>
            </a:r>
            <a:r>
              <a:rPr lang="en-AU" kern="1400" dirty="0">
                <a:latin typeface="Arial" panose="020B0604020202020204" pitchFamily="34" charset="0"/>
                <a:ea typeface="Times New Roman" panose="02020603050405020304" pitchFamily="18" charset="0"/>
              </a:rPr>
              <a:t>transcript manually coded using </a:t>
            </a:r>
            <a:r>
              <a:rPr lang="en-AU" sz="2000" kern="1400" dirty="0">
                <a:effectLst/>
                <a:latin typeface="Arial" panose="020B0604020202020204" pitchFamily="34" charset="0"/>
                <a:ea typeface="Times New Roman" panose="02020603050405020304" pitchFamily="18" charset="0"/>
              </a:rPr>
              <a:t>NVivo 12+ and a customised codebook</a:t>
            </a:r>
          </a:p>
          <a:p>
            <a:pPr marL="342900" indent="-342900">
              <a:spcAft>
                <a:spcPts val="600"/>
              </a:spcAft>
              <a:buFont typeface="Symbol" panose="05050102010706020507" pitchFamily="18" charset="2"/>
              <a:buChar char=""/>
            </a:pPr>
            <a:endParaRPr lang="en-AU" sz="2000" kern="1400" dirty="0">
              <a:effectLst/>
              <a:latin typeface="Arial" panose="020B0604020202020204" pitchFamily="34" charset="0"/>
              <a:ea typeface="Times New Roman" panose="02020603050405020304" pitchFamily="18" charset="0"/>
            </a:endParaRPr>
          </a:p>
          <a:p>
            <a:pPr marL="342900" indent="-342900">
              <a:spcAft>
                <a:spcPts val="600"/>
              </a:spcAft>
              <a:buFont typeface="Symbol" panose="05050102010706020507" pitchFamily="18" charset="2"/>
              <a:buChar char=""/>
            </a:pPr>
            <a:r>
              <a:rPr lang="en-AU" kern="1400" dirty="0">
                <a:latin typeface="Arial" panose="020B0604020202020204" pitchFamily="34" charset="0"/>
                <a:ea typeface="Times New Roman" panose="02020603050405020304" pitchFamily="18" charset="0"/>
              </a:rPr>
              <a:t>Qualitative content analysis of coded transcripts</a:t>
            </a:r>
            <a:endParaRPr lang="en-AU" sz="2000" kern="1400" dirty="0">
              <a:effectLst/>
              <a:latin typeface="Arial" panose="020B0604020202020204" pitchFamily="34" charset="0"/>
              <a:ea typeface="Times New Roman" panose="02020603050405020304" pitchFamily="18" charset="0"/>
            </a:endParaRPr>
          </a:p>
          <a:p>
            <a:pPr marL="342900" lvl="0" indent="-342900">
              <a:spcAft>
                <a:spcPts val="600"/>
              </a:spcAft>
              <a:buFont typeface="Symbol" panose="05050102010706020507" pitchFamily="18" charset="2"/>
              <a:buChar char=""/>
            </a:pPr>
            <a:endParaRPr lang="en-AU" sz="2000" kern="1400" dirty="0">
              <a:effectLst/>
              <a:latin typeface="Arial" panose="020B0604020202020204" pitchFamily="34" charset="0"/>
              <a:ea typeface="Times New Roman" panose="02020603050405020304" pitchFamily="18" charset="0"/>
            </a:endParaRPr>
          </a:p>
          <a:p>
            <a:endParaRPr lang="en-AU" sz="1700" dirty="0"/>
          </a:p>
        </p:txBody>
      </p:sp>
      <p:sp>
        <p:nvSpPr>
          <p:cNvPr id="4" name="Slide Number Placeholder 3">
            <a:extLst>
              <a:ext uri="{FF2B5EF4-FFF2-40B4-BE49-F238E27FC236}">
                <a16:creationId xmlns:a16="http://schemas.microsoft.com/office/drawing/2014/main" id="{63B9E864-A226-D1CC-8117-2889CF6F3251}"/>
              </a:ext>
            </a:extLst>
          </p:cNvPr>
          <p:cNvSpPr>
            <a:spLocks noGrp="1"/>
          </p:cNvSpPr>
          <p:nvPr>
            <p:ph type="sldNum" sz="quarter" idx="12"/>
          </p:nvPr>
        </p:nvSpPr>
        <p:spPr/>
        <p:txBody>
          <a:bodyPr/>
          <a:lstStyle/>
          <a:p>
            <a:fld id="{209E6FD2-93D2-4BA2-9805-4CACB4679A85}" type="slidenum">
              <a:rPr lang="en-AU" smtClean="0"/>
              <a:t>6</a:t>
            </a:fld>
            <a:endParaRPr lang="en-AU" dirty="0"/>
          </a:p>
        </p:txBody>
      </p:sp>
    </p:spTree>
    <p:extLst>
      <p:ext uri="{BB962C8B-B14F-4D97-AF65-F5344CB8AC3E}">
        <p14:creationId xmlns:p14="http://schemas.microsoft.com/office/powerpoint/2010/main" val="302651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STRUCTURE OF PRESENTATION</a:t>
            </a:r>
          </a:p>
        </p:txBody>
      </p:sp>
      <p:sp>
        <p:nvSpPr>
          <p:cNvPr id="3" name="Content Placeholder 2"/>
          <p:cNvSpPr>
            <a:spLocks noGrp="1"/>
          </p:cNvSpPr>
          <p:nvPr>
            <p:ph idx="1"/>
          </p:nvPr>
        </p:nvSpPr>
        <p:spPr/>
        <p:txBody>
          <a:bodyPr/>
          <a:lstStyle/>
          <a:p>
            <a:pPr marL="0" lvl="0" indent="0">
              <a:buNone/>
            </a:pPr>
            <a:endParaRPr lang="en-AU" dirty="0"/>
          </a:p>
          <a:p>
            <a:pPr marL="514350" lvl="0" indent="-514350">
              <a:buFont typeface="+mj-lt"/>
              <a:buAutoNum type="arabicPeriod"/>
            </a:pPr>
            <a:r>
              <a:rPr lang="en-AU" sz="2400" dirty="0"/>
              <a:t>Operation of support &amp; protections for complainants</a:t>
            </a:r>
          </a:p>
          <a:p>
            <a:pPr marL="514350" lvl="0" indent="-514350">
              <a:buFont typeface="+mj-lt"/>
              <a:buAutoNum type="arabicPeriod"/>
            </a:pPr>
            <a:r>
              <a:rPr lang="en-AU" sz="2400" dirty="0"/>
              <a:t>Features of the Crown case</a:t>
            </a:r>
          </a:p>
          <a:p>
            <a:pPr marL="514350" lvl="0" indent="-514350">
              <a:buFont typeface="+mj-lt"/>
              <a:buAutoNum type="arabicPeriod"/>
            </a:pPr>
            <a:r>
              <a:rPr lang="en-AU" sz="2400" dirty="0"/>
              <a:t>Features of the cross-examination of complainants</a:t>
            </a:r>
          </a:p>
          <a:p>
            <a:pPr marL="514350" lvl="0" indent="-514350">
              <a:buFont typeface="+mj-lt"/>
              <a:buAutoNum type="arabicPeriod"/>
            </a:pPr>
            <a:r>
              <a:rPr lang="en-AU" sz="2400" dirty="0"/>
              <a:t>Trial judge use of jury directions</a:t>
            </a:r>
          </a:p>
          <a:p>
            <a:pPr marL="514350" lvl="0" indent="-514350">
              <a:buFont typeface="+mj-lt"/>
              <a:buAutoNum type="arabicPeriod"/>
            </a:pPr>
            <a:r>
              <a:rPr lang="en-AU" sz="2400" dirty="0"/>
              <a:t>Overall conclusion and suggestions for further reform</a:t>
            </a:r>
          </a:p>
          <a:p>
            <a:endParaRPr lang="en-AU" dirty="0"/>
          </a:p>
        </p:txBody>
      </p:sp>
      <p:sp>
        <p:nvSpPr>
          <p:cNvPr id="4" name="Slide Number Placeholder 3"/>
          <p:cNvSpPr>
            <a:spLocks noGrp="1"/>
          </p:cNvSpPr>
          <p:nvPr>
            <p:ph type="sldNum" sz="quarter" idx="12"/>
          </p:nvPr>
        </p:nvSpPr>
        <p:spPr/>
        <p:txBody>
          <a:bodyPr/>
          <a:lstStyle/>
          <a:p>
            <a:fld id="{209E6FD2-93D2-4BA2-9805-4CACB4679A85}" type="slidenum">
              <a:rPr lang="en-AU" smtClean="0"/>
              <a:t>7</a:t>
            </a:fld>
            <a:endParaRPr lang="en-AU" dirty="0"/>
          </a:p>
        </p:txBody>
      </p:sp>
    </p:spTree>
    <p:extLst>
      <p:ext uri="{BB962C8B-B14F-4D97-AF65-F5344CB8AC3E}">
        <p14:creationId xmlns:p14="http://schemas.microsoft.com/office/powerpoint/2010/main" val="113782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8717-B62F-BFE7-EA8B-1D6BAC80A4DC}"/>
              </a:ext>
            </a:extLst>
          </p:cNvPr>
          <p:cNvSpPr>
            <a:spLocks noGrp="1"/>
          </p:cNvSpPr>
          <p:nvPr>
            <p:ph type="title"/>
          </p:nvPr>
        </p:nvSpPr>
        <p:spPr/>
        <p:txBody>
          <a:bodyPr>
            <a:normAutofit/>
          </a:bodyPr>
          <a:lstStyle/>
          <a:p>
            <a:r>
              <a:rPr lang="en-AU" sz="4400" b="1" dirty="0"/>
              <a:t>SUPPORT AND PROTECTIONS FOR COMPLAINANTS</a:t>
            </a:r>
            <a:br>
              <a:rPr lang="en-AU" sz="8000" b="1" dirty="0"/>
            </a:br>
            <a:endParaRPr lang="en-AU" dirty="0"/>
          </a:p>
        </p:txBody>
      </p:sp>
      <p:sp>
        <p:nvSpPr>
          <p:cNvPr id="3" name="Text Placeholder 2">
            <a:extLst>
              <a:ext uri="{FF2B5EF4-FFF2-40B4-BE49-F238E27FC236}">
                <a16:creationId xmlns:a16="http://schemas.microsoft.com/office/drawing/2014/main" id="{28179837-C0A6-E50C-8558-5021C0B7180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AC3D19B-DF55-E490-942E-BFC0875ECE94}"/>
              </a:ext>
            </a:extLst>
          </p:cNvPr>
          <p:cNvSpPr>
            <a:spLocks noGrp="1"/>
          </p:cNvSpPr>
          <p:nvPr>
            <p:ph type="sldNum" sz="quarter" idx="12"/>
          </p:nvPr>
        </p:nvSpPr>
        <p:spPr/>
        <p:txBody>
          <a:bodyPr/>
          <a:lstStyle/>
          <a:p>
            <a:fld id="{209E6FD2-93D2-4BA2-9805-4CACB4679A85}" type="slidenum">
              <a:rPr lang="en-AU" smtClean="0"/>
              <a:t>8</a:t>
            </a:fld>
            <a:endParaRPr lang="en-AU" dirty="0"/>
          </a:p>
        </p:txBody>
      </p:sp>
    </p:spTree>
    <p:extLst>
      <p:ext uri="{BB962C8B-B14F-4D97-AF65-F5344CB8AC3E}">
        <p14:creationId xmlns:p14="http://schemas.microsoft.com/office/powerpoint/2010/main" val="249570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6840-C600-80F0-179E-B7F0CE6E2CCF}"/>
              </a:ext>
            </a:extLst>
          </p:cNvPr>
          <p:cNvSpPr>
            <a:spLocks noGrp="1"/>
          </p:cNvSpPr>
          <p:nvPr>
            <p:ph type="title"/>
          </p:nvPr>
        </p:nvSpPr>
        <p:spPr>
          <a:xfrm>
            <a:off x="1066800" y="0"/>
            <a:ext cx="10058400" cy="1450757"/>
          </a:xfrm>
        </p:spPr>
        <p:txBody>
          <a:bodyPr/>
          <a:lstStyle/>
          <a:p>
            <a:r>
              <a:rPr lang="en-AU" sz="4800" b="1" kern="1200" cap="all" dirty="0">
                <a:effectLst/>
                <a:latin typeface="Calibri Light" panose="020F0302020204030204" pitchFamily="34" charset="0"/>
                <a:ea typeface="Calibri Light" panose="020F0302020204030204" pitchFamily="34" charset="0"/>
                <a:cs typeface="Calibri Light" panose="020F0302020204030204" pitchFamily="34" charset="0"/>
              </a:rPr>
              <a:t>GENERAL AND SPECIFIC Protections</a:t>
            </a:r>
            <a:endParaRPr lang="en-AU" b="1" dirty="0"/>
          </a:p>
        </p:txBody>
      </p:sp>
      <p:sp>
        <p:nvSpPr>
          <p:cNvPr id="3" name="Content Placeholder 2">
            <a:extLst>
              <a:ext uri="{FF2B5EF4-FFF2-40B4-BE49-F238E27FC236}">
                <a16:creationId xmlns:a16="http://schemas.microsoft.com/office/drawing/2014/main" id="{2BCE5B06-FF69-D24A-2110-C8125AB201DD}"/>
              </a:ext>
            </a:extLst>
          </p:cNvPr>
          <p:cNvSpPr>
            <a:spLocks noGrp="1"/>
          </p:cNvSpPr>
          <p:nvPr>
            <p:ph sz="half" idx="1"/>
          </p:nvPr>
        </p:nvSpPr>
        <p:spPr>
          <a:xfrm>
            <a:off x="584462" y="1845734"/>
            <a:ext cx="5511538" cy="4253408"/>
          </a:xfrm>
        </p:spPr>
        <p:txBody>
          <a:bodyPr>
            <a:normAutofit fontScale="92500" lnSpcReduction="20000"/>
          </a:bodyPr>
          <a:lstStyle/>
          <a:p>
            <a:r>
              <a:rPr lang="en-AU" sz="2200" b="1" dirty="0"/>
              <a:t>General</a:t>
            </a:r>
          </a:p>
          <a:p>
            <a:endParaRPr lang="en-AU" sz="2200" b="1" dirty="0"/>
          </a:p>
          <a:p>
            <a:pPr lvl="1">
              <a:buFont typeface="Arial" panose="020B0604020202020204" pitchFamily="34" charset="0"/>
              <a:buChar char="•"/>
            </a:pPr>
            <a:r>
              <a:rPr lang="en-AU" sz="2200" dirty="0"/>
              <a:t>closed court (‘in camera’) during a complainant’s evidence (</a:t>
            </a:r>
            <a:r>
              <a:rPr lang="en-AU" sz="2200" i="1" dirty="0"/>
              <a:t>CPA,</a:t>
            </a:r>
            <a:r>
              <a:rPr lang="en-AU" sz="2200" dirty="0"/>
              <a:t> s 291) </a:t>
            </a:r>
          </a:p>
          <a:p>
            <a:pPr lvl="1">
              <a:buFont typeface="Arial" panose="020B0604020202020204" pitchFamily="34" charset="0"/>
              <a:buChar char="•"/>
            </a:pPr>
            <a:r>
              <a:rPr lang="en-AU" sz="2200" dirty="0"/>
              <a:t>use of alternative arrangements for giving evidence e.g. remote location via CCTV (</a:t>
            </a:r>
            <a:r>
              <a:rPr lang="en-AU" sz="2200" i="1" dirty="0"/>
              <a:t>CPA,</a:t>
            </a:r>
            <a:r>
              <a:rPr lang="en-AU" sz="2200" dirty="0"/>
              <a:t> s 294B)</a:t>
            </a:r>
          </a:p>
          <a:p>
            <a:pPr lvl="1">
              <a:buFont typeface="Arial" panose="020B0604020202020204" pitchFamily="34" charset="0"/>
              <a:buChar char="•"/>
            </a:pPr>
            <a:r>
              <a:rPr lang="en-AU" sz="2200" dirty="0"/>
              <a:t>entitlement to a support person while giving evidence (</a:t>
            </a:r>
            <a:r>
              <a:rPr lang="en-AU" sz="2200" i="1" dirty="0"/>
              <a:t>CPA</a:t>
            </a:r>
            <a:r>
              <a:rPr lang="en-AU" sz="2200" dirty="0"/>
              <a:t>, s 294C) </a:t>
            </a:r>
          </a:p>
          <a:p>
            <a:pPr lvl="1">
              <a:buFont typeface="Arial" panose="020B0604020202020204" pitchFamily="34" charset="0"/>
              <a:buChar char="•"/>
            </a:pPr>
            <a:r>
              <a:rPr lang="en-AU" sz="2200" dirty="0"/>
              <a:t>non-publication orders to protect complainant’s identity (</a:t>
            </a:r>
            <a:r>
              <a:rPr lang="en-AU" sz="2200" i="1" dirty="0"/>
              <a:t>Crimes Act</a:t>
            </a:r>
            <a:r>
              <a:rPr lang="en-AU" sz="2200" dirty="0"/>
              <a:t>, s 578A)</a:t>
            </a:r>
          </a:p>
          <a:p>
            <a:endParaRPr lang="en-AU" dirty="0"/>
          </a:p>
        </p:txBody>
      </p:sp>
      <p:sp>
        <p:nvSpPr>
          <p:cNvPr id="4" name="Content Placeholder 3">
            <a:extLst>
              <a:ext uri="{FF2B5EF4-FFF2-40B4-BE49-F238E27FC236}">
                <a16:creationId xmlns:a16="http://schemas.microsoft.com/office/drawing/2014/main" id="{811CE864-3C3D-CC9B-2772-2A8CED01F9F8}"/>
              </a:ext>
            </a:extLst>
          </p:cNvPr>
          <p:cNvSpPr>
            <a:spLocks noGrp="1"/>
          </p:cNvSpPr>
          <p:nvPr>
            <p:ph sz="half" idx="2"/>
          </p:nvPr>
        </p:nvSpPr>
        <p:spPr>
          <a:xfrm>
            <a:off x="6217920" y="1845735"/>
            <a:ext cx="5511538" cy="4328822"/>
          </a:xfrm>
        </p:spPr>
        <p:txBody>
          <a:bodyPr>
            <a:normAutofit fontScale="92500" lnSpcReduction="20000"/>
          </a:bodyPr>
          <a:lstStyle/>
          <a:p>
            <a:pPr marL="201168" lvl="1" indent="0">
              <a:buNone/>
            </a:pPr>
            <a:r>
              <a:rPr lang="en-AU" sz="2200" b="1" dirty="0"/>
              <a:t>Specific</a:t>
            </a:r>
          </a:p>
          <a:p>
            <a:pPr marL="201168" lvl="1" indent="0">
              <a:buNone/>
            </a:pPr>
            <a:endParaRPr lang="en-AU" sz="2200" b="1" dirty="0"/>
          </a:p>
          <a:p>
            <a:pPr lvl="1">
              <a:buFont typeface="Arial" panose="020B0604020202020204" pitchFamily="34" charset="0"/>
              <a:buChar char="•"/>
            </a:pPr>
            <a:r>
              <a:rPr lang="en-AU" sz="2200" dirty="0"/>
              <a:t>complainants not being personally cross-examined by an accused (</a:t>
            </a:r>
            <a:r>
              <a:rPr lang="en-AU" sz="2200" i="1" dirty="0"/>
              <a:t>CPA</a:t>
            </a:r>
            <a:r>
              <a:rPr lang="en-AU" sz="2200" dirty="0"/>
              <a:t>, s 294A)</a:t>
            </a:r>
          </a:p>
          <a:p>
            <a:pPr lvl="1">
              <a:buFont typeface="Arial" panose="020B0604020202020204" pitchFamily="34" charset="0"/>
              <a:buChar char="•"/>
            </a:pPr>
            <a:r>
              <a:rPr lang="en-AU" sz="2200" dirty="0"/>
              <a:t>prohibitions/restrictions on sexual reputation/experience evidence (</a:t>
            </a:r>
            <a:r>
              <a:rPr lang="en-AU" sz="2200" i="1" dirty="0"/>
              <a:t>CPA</a:t>
            </a:r>
            <a:r>
              <a:rPr lang="en-AU" sz="2200" dirty="0"/>
              <a:t>, s 294CB)</a:t>
            </a:r>
          </a:p>
          <a:p>
            <a:pPr lvl="1">
              <a:buFont typeface="Arial" panose="020B0604020202020204" pitchFamily="34" charset="0"/>
              <a:buChar char="•"/>
            </a:pPr>
            <a:r>
              <a:rPr lang="en-AU" sz="2200" dirty="0"/>
              <a:t>privilege in relation to sexual assault communications (</a:t>
            </a:r>
            <a:r>
              <a:rPr lang="en-AU" sz="2200" i="1" dirty="0"/>
              <a:t>CPA</a:t>
            </a:r>
            <a:r>
              <a:rPr lang="en-AU" sz="2200" dirty="0"/>
              <a:t>, Pt 5, Div 2) </a:t>
            </a:r>
          </a:p>
          <a:p>
            <a:pPr lvl="1">
              <a:buFont typeface="Arial" panose="020B0604020202020204" pitchFamily="34" charset="0"/>
              <a:buChar char="•"/>
            </a:pPr>
            <a:r>
              <a:rPr lang="en-AU" sz="2200" dirty="0"/>
              <a:t>provisions relating to the re-use of evidence in retrials (</a:t>
            </a:r>
            <a:r>
              <a:rPr lang="en-AU" sz="2200" i="1" dirty="0"/>
              <a:t>CPA</a:t>
            </a:r>
            <a:r>
              <a:rPr lang="en-AU" sz="2200" dirty="0"/>
              <a:t>, Pt 5, </a:t>
            </a:r>
            <a:r>
              <a:rPr lang="en-AU" sz="2200" dirty="0" err="1"/>
              <a:t>Divs</a:t>
            </a:r>
            <a:r>
              <a:rPr lang="en-AU" sz="2200" dirty="0"/>
              <a:t> 3-4)</a:t>
            </a:r>
          </a:p>
          <a:p>
            <a:pPr lvl="1">
              <a:buFont typeface="Arial" panose="020B0604020202020204" pitchFamily="34" charset="0"/>
              <a:buChar char="•"/>
            </a:pPr>
            <a:r>
              <a:rPr lang="en-AU" sz="2200" dirty="0"/>
              <a:t>protections for the giving of evidence by vulnerable witnesses (</a:t>
            </a:r>
            <a:r>
              <a:rPr lang="en-AU" sz="2200" i="1" dirty="0"/>
              <a:t>CPA</a:t>
            </a:r>
            <a:r>
              <a:rPr lang="en-AU" sz="2200" dirty="0"/>
              <a:t>, Pt 6)</a:t>
            </a:r>
          </a:p>
          <a:p>
            <a:pPr marL="0" indent="0">
              <a:buNone/>
            </a:pPr>
            <a:endParaRPr lang="en-AU" sz="2000" dirty="0"/>
          </a:p>
          <a:p>
            <a:pPr algn="r"/>
            <a:r>
              <a:rPr lang="en-AU" sz="1500" dirty="0"/>
              <a:t>Note: References to </a:t>
            </a:r>
            <a:r>
              <a:rPr lang="en-AU" sz="1500" i="1" dirty="0"/>
              <a:t>CPA</a:t>
            </a:r>
            <a:r>
              <a:rPr lang="en-AU" sz="1500" dirty="0"/>
              <a:t> are to current provisions, as amended by the </a:t>
            </a:r>
            <a:r>
              <a:rPr lang="en-AU" sz="1500" i="1" dirty="0"/>
              <a:t>Crimes Legislation Amendment (Sexual Consent Reforms) Act 2021</a:t>
            </a:r>
            <a:endParaRPr lang="en-AU" sz="1500" dirty="0"/>
          </a:p>
          <a:p>
            <a:endParaRPr lang="en-AU" dirty="0"/>
          </a:p>
        </p:txBody>
      </p:sp>
      <p:sp>
        <p:nvSpPr>
          <p:cNvPr id="5" name="Slide Number Placeholder 4">
            <a:extLst>
              <a:ext uri="{FF2B5EF4-FFF2-40B4-BE49-F238E27FC236}">
                <a16:creationId xmlns:a16="http://schemas.microsoft.com/office/drawing/2014/main" id="{A3C3A868-0ABB-15BA-CD84-D278E1DA4E98}"/>
              </a:ext>
            </a:extLst>
          </p:cNvPr>
          <p:cNvSpPr>
            <a:spLocks noGrp="1"/>
          </p:cNvSpPr>
          <p:nvPr>
            <p:ph type="sldNum" sz="quarter" idx="12"/>
          </p:nvPr>
        </p:nvSpPr>
        <p:spPr/>
        <p:txBody>
          <a:bodyPr/>
          <a:lstStyle/>
          <a:p>
            <a:fld id="{209E6FD2-93D2-4BA2-9805-4CACB4679A85}" type="slidenum">
              <a:rPr lang="en-AU" smtClean="0"/>
              <a:t>9</a:t>
            </a:fld>
            <a:endParaRPr lang="en-AU" dirty="0"/>
          </a:p>
        </p:txBody>
      </p:sp>
    </p:spTree>
    <p:extLst>
      <p:ext uri="{BB962C8B-B14F-4D97-AF65-F5344CB8AC3E}">
        <p14:creationId xmlns:p14="http://schemas.microsoft.com/office/powerpoint/2010/main" val="227487930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917D6379-69D7-4986-BEEC-696EF9B82A3A}"/>
</file>

<file path=customXml/itemProps2.xml><?xml version="1.0" encoding="utf-8"?>
<ds:datastoreItem xmlns:ds="http://schemas.openxmlformats.org/officeDocument/2006/customXml" ds:itemID="{A889998D-374A-40A3-AF33-D5B46B637867}"/>
</file>

<file path=customXml/itemProps3.xml><?xml version="1.0" encoding="utf-8"?>
<ds:datastoreItem xmlns:ds="http://schemas.openxmlformats.org/officeDocument/2006/customXml" ds:itemID="{38994546-7C11-4954-BC8F-EF5D3214AA67}"/>
</file>

<file path=docProps/app.xml><?xml version="1.0" encoding="utf-8"?>
<Properties xmlns="http://schemas.openxmlformats.org/officeDocument/2006/extended-properties" xmlns:vt="http://schemas.openxmlformats.org/officeDocument/2006/docPropsVTypes">
  <Template>Retrospect</Template>
  <TotalTime>2313</TotalTime>
  <Words>2600</Words>
  <Application>Microsoft Office PowerPoint</Application>
  <PresentationFormat>Widescreen</PresentationFormat>
  <Paragraphs>267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Schoolbook</vt:lpstr>
      <vt:lpstr>Symbol</vt:lpstr>
      <vt:lpstr>Wingdings</vt:lpstr>
      <vt:lpstr>Retrospect</vt:lpstr>
      <vt:lpstr>Experience of Complainants of Adult Sexual Offences in the District Court of NSW: A Trial Transcript Analysis </vt:lpstr>
      <vt:lpstr>ACKNOWLEDGEMENTS</vt:lpstr>
      <vt:lpstr>PROJECT AIM</vt:lpstr>
      <vt:lpstr>RESEARCH QUESTIONS</vt:lpstr>
      <vt:lpstr>DATA</vt:lpstr>
      <vt:lpstr>METHOD</vt:lpstr>
      <vt:lpstr>STRUCTURE OF PRESENTATION</vt:lpstr>
      <vt:lpstr>SUPPORT AND PROTECTIONS FOR COMPLAINANTS </vt:lpstr>
      <vt:lpstr>GENERAL AND SPECIFIC Protections</vt:lpstr>
      <vt:lpstr>Support and Protections for Complainants</vt:lpstr>
      <vt:lpstr>CROWN CASE </vt:lpstr>
      <vt:lpstr>crown case </vt:lpstr>
      <vt:lpstr>NSWCCA guidance on ‘real rape’ assumptions </vt:lpstr>
      <vt:lpstr>CROWN CASE  ‘Real rape’ attributes relied on by Crown</vt:lpstr>
      <vt:lpstr>CROWN CASE Challenging ‘rape myths’</vt:lpstr>
      <vt:lpstr>FEATURES OF COMPLAINANT  CROSS-EXAMINATION</vt:lpstr>
      <vt:lpstr>features of complainant cross-examination </vt:lpstr>
      <vt:lpstr> Wide boundaries of ‘relevant’ evidence</vt:lpstr>
      <vt:lpstr>Reliance on ‘real rape’ attributes</vt:lpstr>
      <vt:lpstr>‘Real rape’ evoking questions during complainant cross-examination</vt:lpstr>
      <vt:lpstr>TRIAL JUDGE directions to jury</vt:lpstr>
      <vt:lpstr>TRIAL JUDGE directions to jury</vt:lpstr>
      <vt:lpstr>CONCLUSIONS &amp;  SUGGESTIONS FOR FURTHER REFORM</vt:lpstr>
      <vt:lpstr>Trial ‘transformation’ a work in progress</vt:lpstr>
      <vt:lpstr>Further reform – four suggestions</vt:lpstr>
      <vt:lpstr>Criminal Procedure Act 2009 (Victoria)  (as amended 30 July 2023)</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of Complainants of Adult Sexual Offences in the District Court of NSW: A Trial Transcript Analysis</dc:title>
  <dc:creator>Luke McNamara</dc:creator>
  <cp:lastModifiedBy>Luke McNamara</cp:lastModifiedBy>
  <cp:revision>97</cp:revision>
  <cp:lastPrinted>2023-08-09T04:23:14Z</cp:lastPrinted>
  <dcterms:created xsi:type="dcterms:W3CDTF">2023-04-26T04:47:58Z</dcterms:created>
  <dcterms:modified xsi:type="dcterms:W3CDTF">2023-08-09T04:41:13Z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105;#Conference proceedings / Presentations|c21264d4-9564-4e41-9805-0fcb8759ef5a</vt:lpwstr>
  </property>
  <property fmtid="{D5CDD505-2E9C-101B-9397-08002B2CF9AE}" pid="5" name="DC.Type.DocType (JSMS">
    <vt:lpwstr>28;#Report|55c057c3-5c13-4ca6-8dab-3fe1e0497fe2</vt:lpwstr>
  </property>
</Properties>
</file>