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2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3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4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5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6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7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drawings/drawing8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5"/>
  </p:notesMasterIdLst>
  <p:handoutMasterIdLst>
    <p:handoutMasterId r:id="rId46"/>
  </p:handoutMasterIdLst>
  <p:sldIdLst>
    <p:sldId id="292" r:id="rId5"/>
    <p:sldId id="295" r:id="rId6"/>
    <p:sldId id="271" r:id="rId7"/>
    <p:sldId id="261" r:id="rId8"/>
    <p:sldId id="332" r:id="rId9"/>
    <p:sldId id="331" r:id="rId10"/>
    <p:sldId id="260" r:id="rId11"/>
    <p:sldId id="275" r:id="rId12"/>
    <p:sldId id="337" r:id="rId13"/>
    <p:sldId id="278" r:id="rId14"/>
    <p:sldId id="301" r:id="rId15"/>
    <p:sldId id="338" r:id="rId16"/>
    <p:sldId id="339" r:id="rId17"/>
    <p:sldId id="341" r:id="rId18"/>
    <p:sldId id="340" r:id="rId19"/>
    <p:sldId id="343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3" r:id="rId28"/>
    <p:sldId id="354" r:id="rId29"/>
    <p:sldId id="355" r:id="rId30"/>
    <p:sldId id="362" r:id="rId31"/>
    <p:sldId id="361" r:id="rId32"/>
    <p:sldId id="366" r:id="rId33"/>
    <p:sldId id="363" r:id="rId34"/>
    <p:sldId id="365" r:id="rId35"/>
    <p:sldId id="282" r:id="rId36"/>
    <p:sldId id="322" r:id="rId37"/>
    <p:sldId id="324" r:id="rId38"/>
    <p:sldId id="294" r:id="rId39"/>
    <p:sldId id="364" r:id="rId40"/>
    <p:sldId id="367" r:id="rId41"/>
    <p:sldId id="369" r:id="rId42"/>
    <p:sldId id="370" r:id="rId43"/>
    <p:sldId id="36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a Cook" initials="AC" lastIdx="2" clrIdx="0">
    <p:extLst>
      <p:ext uri="{19B8F6BF-5375-455C-9EA6-DF929625EA0E}">
        <p15:presenceInfo xmlns:p15="http://schemas.microsoft.com/office/powerpoint/2012/main" userId="S-1-5-21-2926237862-3770063950-2320700579-400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D7D31"/>
    <a:srgbClr val="70AD47"/>
    <a:srgbClr val="5B9BD5"/>
    <a:srgbClr val="A8D08C"/>
    <a:srgbClr val="04C47B"/>
    <a:srgbClr val="00B050"/>
    <a:srgbClr val="FEFEFE"/>
    <a:srgbClr val="A6C9E8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87775" autoAdjust="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1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3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4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5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6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7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8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17009332166812E-2"/>
          <c:y val="3.2163742690058478E-2"/>
          <c:w val="0.75052475211431913"/>
          <c:h val="0.61653382143021596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Police</c:v>
                </c:pt>
              </c:strCache>
            </c:strRef>
          </c:tx>
          <c:spPr>
            <a:solidFill>
              <a:srgbClr val="A3C7E7"/>
            </a:solidFill>
            <a:ln w="25400">
              <a:noFill/>
            </a:ln>
            <a:effectLst/>
          </c:spPr>
          <c:cat>
            <c:strRef>
              <c:f>Sheet1!$B$1:$N$1</c:f>
              <c:strCache>
                <c:ptCount val="13"/>
                <c:pt idx="0">
                  <c:v>Aug-17</c:v>
                </c:pt>
                <c:pt idx="1">
                  <c:v>Sep-17</c:v>
                </c:pt>
                <c:pt idx="2">
                  <c:v>Oct-17</c:v>
                </c:pt>
                <c:pt idx="3">
                  <c:v>Nov-17</c:v>
                </c:pt>
                <c:pt idx="4">
                  <c:v>Dec-17</c:v>
                </c:pt>
                <c:pt idx="5">
                  <c:v>Jan-18</c:v>
                </c:pt>
                <c:pt idx="6">
                  <c:v>Feb-18</c:v>
                </c:pt>
                <c:pt idx="7">
                  <c:v>Mar-18</c:v>
                </c:pt>
                <c:pt idx="8">
                  <c:v>Apr-18</c:v>
                </c:pt>
                <c:pt idx="9">
                  <c:v>May-18</c:v>
                </c:pt>
                <c:pt idx="10">
                  <c:v>Jun-18</c:v>
                </c:pt>
                <c:pt idx="11">
                  <c:v>Jul-18</c:v>
                </c:pt>
                <c:pt idx="12">
                  <c:v>Aug-18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621</c:v>
                </c:pt>
                <c:pt idx="1">
                  <c:v>802</c:v>
                </c:pt>
                <c:pt idx="2">
                  <c:v>1026</c:v>
                </c:pt>
                <c:pt idx="3">
                  <c:v>1292</c:v>
                </c:pt>
                <c:pt idx="4">
                  <c:v>1502</c:v>
                </c:pt>
                <c:pt idx="5">
                  <c:v>1637</c:v>
                </c:pt>
                <c:pt idx="6">
                  <c:v>1804</c:v>
                </c:pt>
                <c:pt idx="7">
                  <c:v>1891</c:v>
                </c:pt>
                <c:pt idx="8">
                  <c:v>2008</c:v>
                </c:pt>
                <c:pt idx="9">
                  <c:v>2067</c:v>
                </c:pt>
                <c:pt idx="10">
                  <c:v>2146</c:v>
                </c:pt>
                <c:pt idx="11">
                  <c:v>2201</c:v>
                </c:pt>
                <c:pt idx="12">
                  <c:v>2359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1-4A5B-B595-541712D1EA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Courts</c:v>
                </c:pt>
              </c:strCache>
            </c:strRef>
          </c:tx>
          <c:spPr>
            <a:solidFill>
              <a:srgbClr val="FFDB69"/>
            </a:solidFill>
            <a:ln w="25400">
              <a:noFill/>
            </a:ln>
            <a:effectLst/>
          </c:spPr>
          <c:cat>
            <c:strRef>
              <c:f>Sheet1!$B$1:$N$1</c:f>
              <c:strCache>
                <c:ptCount val="13"/>
                <c:pt idx="0">
                  <c:v>Aug-17</c:v>
                </c:pt>
                <c:pt idx="1">
                  <c:v>Sep-17</c:v>
                </c:pt>
                <c:pt idx="2">
                  <c:v>Oct-17</c:v>
                </c:pt>
                <c:pt idx="3">
                  <c:v>Nov-17</c:v>
                </c:pt>
                <c:pt idx="4">
                  <c:v>Dec-17</c:v>
                </c:pt>
                <c:pt idx="5">
                  <c:v>Jan-18</c:v>
                </c:pt>
                <c:pt idx="6">
                  <c:v>Feb-18</c:v>
                </c:pt>
                <c:pt idx="7">
                  <c:v>Mar-18</c:v>
                </c:pt>
                <c:pt idx="8">
                  <c:v>Apr-18</c:v>
                </c:pt>
                <c:pt idx="9">
                  <c:v>May-18</c:v>
                </c:pt>
                <c:pt idx="10">
                  <c:v>Jun-18</c:v>
                </c:pt>
                <c:pt idx="11">
                  <c:v>Jul-18</c:v>
                </c:pt>
                <c:pt idx="12">
                  <c:v>Aug-18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419</c:v>
                </c:pt>
                <c:pt idx="1">
                  <c:v>527</c:v>
                </c:pt>
                <c:pt idx="2">
                  <c:v>624</c:v>
                </c:pt>
                <c:pt idx="3">
                  <c:v>681</c:v>
                </c:pt>
                <c:pt idx="4">
                  <c:v>750</c:v>
                </c:pt>
                <c:pt idx="5">
                  <c:v>796</c:v>
                </c:pt>
                <c:pt idx="6">
                  <c:v>818</c:v>
                </c:pt>
                <c:pt idx="7">
                  <c:v>875</c:v>
                </c:pt>
                <c:pt idx="8">
                  <c:v>888</c:v>
                </c:pt>
                <c:pt idx="9">
                  <c:v>939</c:v>
                </c:pt>
                <c:pt idx="10">
                  <c:v>929</c:v>
                </c:pt>
                <c:pt idx="11">
                  <c:v>938</c:v>
                </c:pt>
                <c:pt idx="12">
                  <c:v>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1-4A5B-B595-541712D1EA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Parole</c:v>
                </c:pt>
              </c:strCache>
            </c:strRef>
          </c:tx>
          <c:spPr>
            <a:solidFill>
              <a:srgbClr val="F5B487"/>
            </a:solidFill>
            <a:ln w="25400">
              <a:noFill/>
            </a:ln>
            <a:effectLst/>
          </c:spPr>
          <c:cat>
            <c:strRef>
              <c:f>Sheet1!$B$1:$N$1</c:f>
              <c:strCache>
                <c:ptCount val="13"/>
                <c:pt idx="0">
                  <c:v>Aug-17</c:v>
                </c:pt>
                <c:pt idx="1">
                  <c:v>Sep-17</c:v>
                </c:pt>
                <c:pt idx="2">
                  <c:v>Oct-17</c:v>
                </c:pt>
                <c:pt idx="3">
                  <c:v>Nov-17</c:v>
                </c:pt>
                <c:pt idx="4">
                  <c:v>Dec-17</c:v>
                </c:pt>
                <c:pt idx="5">
                  <c:v>Jan-18</c:v>
                </c:pt>
                <c:pt idx="6">
                  <c:v>Feb-18</c:v>
                </c:pt>
                <c:pt idx="7">
                  <c:v>Mar-18</c:v>
                </c:pt>
                <c:pt idx="8">
                  <c:v>Apr-18</c:v>
                </c:pt>
                <c:pt idx="9">
                  <c:v>May-18</c:v>
                </c:pt>
                <c:pt idx="10">
                  <c:v>Jun-18</c:v>
                </c:pt>
                <c:pt idx="11">
                  <c:v>Jul-18</c:v>
                </c:pt>
                <c:pt idx="12">
                  <c:v>Aug-18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70</c:v>
                </c:pt>
                <c:pt idx="1">
                  <c:v>108</c:v>
                </c:pt>
                <c:pt idx="2">
                  <c:v>108</c:v>
                </c:pt>
                <c:pt idx="3">
                  <c:v>116</c:v>
                </c:pt>
                <c:pt idx="4">
                  <c:v>113</c:v>
                </c:pt>
                <c:pt idx="5">
                  <c:v>118</c:v>
                </c:pt>
                <c:pt idx="6">
                  <c:v>126</c:v>
                </c:pt>
                <c:pt idx="7">
                  <c:v>125</c:v>
                </c:pt>
                <c:pt idx="8">
                  <c:v>120</c:v>
                </c:pt>
                <c:pt idx="9">
                  <c:v>130</c:v>
                </c:pt>
                <c:pt idx="10">
                  <c:v>133</c:v>
                </c:pt>
                <c:pt idx="11">
                  <c:v>138</c:v>
                </c:pt>
                <c:pt idx="1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1-4A5B-B595-541712D1EA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BDR Registrar</c:v>
                </c:pt>
              </c:strCache>
            </c:strRef>
          </c:tx>
          <c:spPr>
            <a:solidFill>
              <a:srgbClr val="A8D08C"/>
            </a:solidFill>
            <a:ln w="25400">
              <a:noFill/>
            </a:ln>
            <a:effectLst/>
          </c:spPr>
          <c:cat>
            <c:strRef>
              <c:f>Sheet1!$B$1:$N$1</c:f>
              <c:strCache>
                <c:ptCount val="13"/>
                <c:pt idx="0">
                  <c:v>Aug-17</c:v>
                </c:pt>
                <c:pt idx="1">
                  <c:v>Sep-17</c:v>
                </c:pt>
                <c:pt idx="2">
                  <c:v>Oct-17</c:v>
                </c:pt>
                <c:pt idx="3">
                  <c:v>Nov-17</c:v>
                </c:pt>
                <c:pt idx="4">
                  <c:v>Dec-17</c:v>
                </c:pt>
                <c:pt idx="5">
                  <c:v>Jan-18</c:v>
                </c:pt>
                <c:pt idx="6">
                  <c:v>Feb-18</c:v>
                </c:pt>
                <c:pt idx="7">
                  <c:v>Mar-18</c:v>
                </c:pt>
                <c:pt idx="8">
                  <c:v>Apr-18</c:v>
                </c:pt>
                <c:pt idx="9">
                  <c:v>May-18</c:v>
                </c:pt>
                <c:pt idx="10">
                  <c:v>Jun-18</c:v>
                </c:pt>
                <c:pt idx="11">
                  <c:v>Jul-18</c:v>
                </c:pt>
                <c:pt idx="12">
                  <c:v>Aug-18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3</c:v>
                </c:pt>
                <c:pt idx="1">
                  <c:v>28</c:v>
                </c:pt>
                <c:pt idx="2">
                  <c:v>46</c:v>
                </c:pt>
                <c:pt idx="3">
                  <c:v>63</c:v>
                </c:pt>
                <c:pt idx="4">
                  <c:v>75</c:v>
                </c:pt>
                <c:pt idx="5">
                  <c:v>93</c:v>
                </c:pt>
                <c:pt idx="6">
                  <c:v>116</c:v>
                </c:pt>
                <c:pt idx="7">
                  <c:v>136</c:v>
                </c:pt>
                <c:pt idx="8">
                  <c:v>150</c:v>
                </c:pt>
                <c:pt idx="9">
                  <c:v>174</c:v>
                </c:pt>
                <c:pt idx="10">
                  <c:v>195</c:v>
                </c:pt>
                <c:pt idx="11">
                  <c:v>226</c:v>
                </c:pt>
                <c:pt idx="1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1-4A5B-B595-541712D1E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427368"/>
        <c:axId val="270427760"/>
      </c:areaChart>
      <c:catAx>
        <c:axId val="270427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427760"/>
        <c:crosses val="autoZero"/>
        <c:auto val="1"/>
        <c:lblAlgn val="ctr"/>
        <c:lblOffset val="100"/>
        <c:noMultiLvlLbl val="0"/>
      </c:catAx>
      <c:valAx>
        <c:axId val="27042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427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853613996505"/>
          <c:y val="5.7323517857447867E-2"/>
          <c:w val="0.8451348007932924"/>
          <c:h val="0.71940879407427649"/>
        </c:manualLayout>
      </c:layout>
      <c:lineChart>
        <c:grouping val="standard"/>
        <c:varyColors val="0"/>
        <c:ser>
          <c:idx val="2"/>
          <c:order val="0"/>
          <c:tx>
            <c:strRef>
              <c:f>'LCA after'!$A$3</c:f>
              <c:strCache>
                <c:ptCount val="1"/>
                <c:pt idx="0">
                  <c:v>Group A (15.1%)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54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82-4717-A343-E7057B0BCA1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chemeClr val="accent4">
                    <a:alpha val="98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82-4717-A343-E7057B0BCA18}"/>
              </c:ext>
            </c:extLst>
          </c:dPt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after'!$B$3:$E$3</c:f>
              <c:numCache>
                <c:formatCode>General</c:formatCode>
                <c:ptCount val="4"/>
                <c:pt idx="0">
                  <c:v>1.2814685299999999</c:v>
                </c:pt>
                <c:pt idx="1">
                  <c:v>1.0926573399999999</c:v>
                </c:pt>
                <c:pt idx="2">
                  <c:v>3.4340909070000003</c:v>
                </c:pt>
                <c:pt idx="3">
                  <c:v>3.6258741200000002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82-4717-A343-E7057B0BCA18}"/>
            </c:ext>
          </c:extLst>
        </c:ser>
        <c:ser>
          <c:idx val="4"/>
          <c:order val="1"/>
          <c:tx>
            <c:strRef>
              <c:f>'LCA after'!$A$4</c:f>
              <c:strCache>
                <c:ptCount val="1"/>
                <c:pt idx="0">
                  <c:v>Group B (7.4%)</c:v>
                </c:pt>
              </c:strCache>
            </c:strRef>
          </c:tx>
          <c:spPr>
            <a:ln w="25400" cap="rnd">
              <a:solidFill>
                <a:srgbClr val="5B9BD5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after'!$B$4:$E$4</c:f>
              <c:numCache>
                <c:formatCode>General</c:formatCode>
                <c:ptCount val="4"/>
                <c:pt idx="0">
                  <c:v>2.82426778</c:v>
                </c:pt>
                <c:pt idx="1">
                  <c:v>2.1171548100000002</c:v>
                </c:pt>
                <c:pt idx="2">
                  <c:v>3.1493723820000001</c:v>
                </c:pt>
                <c:pt idx="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82-4717-A343-E7057B0BCA18}"/>
            </c:ext>
          </c:extLst>
        </c:ser>
        <c:ser>
          <c:idx val="1"/>
          <c:order val="2"/>
          <c:tx>
            <c:strRef>
              <c:f>'LCA after'!$A$5</c:f>
              <c:strCache>
                <c:ptCount val="1"/>
                <c:pt idx="0">
                  <c:v>Group C (13.4%)</c:v>
                </c:pt>
              </c:strCache>
            </c:strRef>
          </c:tx>
          <c:spPr>
            <a:ln w="25400" cap="rnd">
              <a:solidFill>
                <a:srgbClr val="ED7D31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after'!$B$5:$E$5</c:f>
              <c:numCache>
                <c:formatCode>General</c:formatCode>
                <c:ptCount val="4"/>
                <c:pt idx="0">
                  <c:v>2.8353221999999998</c:v>
                </c:pt>
                <c:pt idx="1">
                  <c:v>2.1718377100000001</c:v>
                </c:pt>
                <c:pt idx="2">
                  <c:v>1.2124105000000001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782-4717-A343-E7057B0BCA18}"/>
            </c:ext>
          </c:extLst>
        </c:ser>
        <c:ser>
          <c:idx val="0"/>
          <c:order val="3"/>
          <c:tx>
            <c:strRef>
              <c:f>'LCA after'!$A$6</c:f>
              <c:strCache>
                <c:ptCount val="1"/>
                <c:pt idx="0">
                  <c:v>Group D (64.0%)</c:v>
                </c:pt>
              </c:strCache>
            </c:strRef>
          </c:tx>
          <c:spPr>
            <a:ln w="25400" cap="rnd">
              <a:solidFill>
                <a:srgbClr val="70AD47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after'!$B$6:$E$6</c:f>
              <c:numCache>
                <c:formatCode>General</c:formatCode>
                <c:ptCount val="4"/>
                <c:pt idx="0">
                  <c:v>1.12626263</c:v>
                </c:pt>
                <c:pt idx="1">
                  <c:v>1.07438017</c:v>
                </c:pt>
                <c:pt idx="2">
                  <c:v>1.10009183</c:v>
                </c:pt>
                <c:pt idx="3">
                  <c:v>1.15610652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782-4717-A343-E7057B0BC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535832"/>
        <c:axId val="334632440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4782-4717-A343-E7057B0BCA1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4782-4717-A343-E7057B0BCA18}"/>
                  </c:ext>
                </c:extLst>
              </c15:ser>
            </c15:filteredLineSeries>
          </c:ext>
        </c:extLst>
      </c:lineChart>
      <c:catAx>
        <c:axId val="33453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4632440"/>
        <c:crossesAt val="0"/>
        <c:auto val="1"/>
        <c:lblAlgn val="ctr"/>
        <c:lblOffset val="100"/>
        <c:noMultiLvlLbl val="0"/>
      </c:catAx>
      <c:valAx>
        <c:axId val="334632440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4535832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0544682679483601"/>
          <c:w val="1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853613996505"/>
          <c:y val="5.7323517857447867E-2"/>
          <c:w val="0.8451348007932924"/>
          <c:h val="0.71940879407427649"/>
        </c:manualLayout>
      </c:layout>
      <c:lineChart>
        <c:grouping val="standard"/>
        <c:varyColors val="0"/>
        <c:ser>
          <c:idx val="2"/>
          <c:order val="0"/>
          <c:tx>
            <c:strRef>
              <c:f>'LCA after'!$A$3</c:f>
              <c:strCache>
                <c:ptCount val="1"/>
                <c:pt idx="0">
                  <c:v>Group A (15.1%)</c:v>
                </c:pt>
              </c:strCache>
            </c:strRef>
          </c:tx>
          <c:spPr>
            <a:ln w="19050" cap="rnd">
              <a:solidFill>
                <a:srgbClr val="FFC000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5400" cap="rnd">
                <a:solidFill>
                  <a:srgbClr val="FFC000">
                    <a:alpha val="25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37-4B8A-8CD4-E0D42F8FD6C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rgbClr val="FFC000">
                    <a:alpha val="25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37-4B8A-8CD4-E0D42F8FD6CE}"/>
              </c:ext>
            </c:extLst>
          </c:dPt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after'!$B$3:$E$3</c:f>
              <c:numCache>
                <c:formatCode>General</c:formatCode>
                <c:ptCount val="4"/>
                <c:pt idx="0">
                  <c:v>1.2814685299999999</c:v>
                </c:pt>
                <c:pt idx="1">
                  <c:v>1.0926573399999999</c:v>
                </c:pt>
                <c:pt idx="2">
                  <c:v>3.4340909070000003</c:v>
                </c:pt>
                <c:pt idx="3">
                  <c:v>3.6258741200000002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37-4B8A-8CD4-E0D42F8FD6CE}"/>
            </c:ext>
          </c:extLst>
        </c:ser>
        <c:ser>
          <c:idx val="4"/>
          <c:order val="1"/>
          <c:tx>
            <c:strRef>
              <c:f>'LCA after'!$A$4</c:f>
              <c:strCache>
                <c:ptCount val="1"/>
                <c:pt idx="0">
                  <c:v>Group B (7.4%)</c:v>
                </c:pt>
              </c:strCache>
            </c:strRef>
          </c:tx>
          <c:spPr>
            <a:ln w="25400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after'!$B$4:$E$4</c:f>
              <c:numCache>
                <c:formatCode>General</c:formatCode>
                <c:ptCount val="4"/>
                <c:pt idx="0">
                  <c:v>2.82426778</c:v>
                </c:pt>
                <c:pt idx="1">
                  <c:v>2.1171548100000002</c:v>
                </c:pt>
                <c:pt idx="2">
                  <c:v>3.1493723820000001</c:v>
                </c:pt>
                <c:pt idx="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37-4B8A-8CD4-E0D42F8FD6CE}"/>
            </c:ext>
          </c:extLst>
        </c:ser>
        <c:ser>
          <c:idx val="1"/>
          <c:order val="2"/>
          <c:tx>
            <c:strRef>
              <c:f>'LCA after'!$A$5</c:f>
              <c:strCache>
                <c:ptCount val="1"/>
                <c:pt idx="0">
                  <c:v>Group C (13.4%)</c:v>
                </c:pt>
              </c:strCache>
            </c:strRef>
          </c:tx>
          <c:spPr>
            <a:ln w="25400" cap="rnd">
              <a:solidFill>
                <a:srgbClr val="ED7D31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after'!$B$5:$E$5</c:f>
              <c:numCache>
                <c:formatCode>General</c:formatCode>
                <c:ptCount val="4"/>
                <c:pt idx="0">
                  <c:v>2.8353221999999998</c:v>
                </c:pt>
                <c:pt idx="1">
                  <c:v>2.1718377100000001</c:v>
                </c:pt>
                <c:pt idx="2">
                  <c:v>1.2124105000000001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637-4B8A-8CD4-E0D42F8FD6CE}"/>
            </c:ext>
          </c:extLst>
        </c:ser>
        <c:ser>
          <c:idx val="0"/>
          <c:order val="3"/>
          <c:tx>
            <c:strRef>
              <c:f>'LCA after'!$A$6</c:f>
              <c:strCache>
                <c:ptCount val="1"/>
                <c:pt idx="0">
                  <c:v>Group D (64.0%)</c:v>
                </c:pt>
              </c:strCache>
            </c:strRef>
          </c:tx>
          <c:spPr>
            <a:ln w="25400" cap="rnd">
              <a:solidFill>
                <a:srgbClr val="70AD47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after'!$B$6:$E$6</c:f>
              <c:numCache>
                <c:formatCode>General</c:formatCode>
                <c:ptCount val="4"/>
                <c:pt idx="0">
                  <c:v>1.12626263</c:v>
                </c:pt>
                <c:pt idx="1">
                  <c:v>1.07438017</c:v>
                </c:pt>
                <c:pt idx="2">
                  <c:v>1.10009183</c:v>
                </c:pt>
                <c:pt idx="3">
                  <c:v>1.15610652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637-4B8A-8CD4-E0D42F8FD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33224"/>
        <c:axId val="334633616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2637-4B8A-8CD4-E0D42F8FD6C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2637-4B8A-8CD4-E0D42F8FD6CE}"/>
                  </c:ext>
                </c:extLst>
              </c15:ser>
            </c15:filteredLineSeries>
          </c:ext>
        </c:extLst>
      </c:lineChart>
      <c:catAx>
        <c:axId val="33463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4633616"/>
        <c:crossesAt val="0"/>
        <c:auto val="1"/>
        <c:lblAlgn val="ctr"/>
        <c:lblOffset val="100"/>
        <c:noMultiLvlLbl val="0"/>
      </c:catAx>
      <c:valAx>
        <c:axId val="334633616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4633224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0544682679483601"/>
          <c:w val="1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853613996505"/>
          <c:y val="5.7323517857447867E-2"/>
          <c:w val="0.8451348007932924"/>
          <c:h val="0.71940879407427649"/>
        </c:manualLayout>
      </c:layout>
      <c:lineChart>
        <c:grouping val="standard"/>
        <c:varyColors val="0"/>
        <c:ser>
          <c:idx val="2"/>
          <c:order val="0"/>
          <c:tx>
            <c:strRef>
              <c:f>'LCA after'!$A$3</c:f>
              <c:strCache>
                <c:ptCount val="1"/>
                <c:pt idx="0">
                  <c:v>Group A (15.1%)</c:v>
                </c:pt>
              </c:strCache>
            </c:strRef>
          </c:tx>
          <c:spPr>
            <a:ln w="19050" cap="rnd">
              <a:solidFill>
                <a:srgbClr val="FFC000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5400" cap="rnd">
                <a:solidFill>
                  <a:srgbClr val="FFC000">
                    <a:alpha val="25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AA-4A83-91F5-3A96B4334D63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rgbClr val="FFC000">
                    <a:alpha val="25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AA-4A83-91F5-3A96B4334D63}"/>
              </c:ext>
            </c:extLst>
          </c:dPt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after'!$B$3:$E$3</c:f>
              <c:numCache>
                <c:formatCode>General</c:formatCode>
                <c:ptCount val="4"/>
                <c:pt idx="0">
                  <c:v>1.2814685299999999</c:v>
                </c:pt>
                <c:pt idx="1">
                  <c:v>1.0926573399999999</c:v>
                </c:pt>
                <c:pt idx="2">
                  <c:v>3.4340909070000003</c:v>
                </c:pt>
                <c:pt idx="3">
                  <c:v>3.6258741200000002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AA-4A83-91F5-3A96B4334D63}"/>
            </c:ext>
          </c:extLst>
        </c:ser>
        <c:ser>
          <c:idx val="4"/>
          <c:order val="1"/>
          <c:tx>
            <c:strRef>
              <c:f>'LCA after'!$A$4</c:f>
              <c:strCache>
                <c:ptCount val="1"/>
                <c:pt idx="0">
                  <c:v>Group B (7.4%)</c:v>
                </c:pt>
              </c:strCache>
            </c:strRef>
          </c:tx>
          <c:spPr>
            <a:ln w="25400" cap="rnd">
              <a:solidFill>
                <a:srgbClr val="5B9BD5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after'!$B$4:$E$4</c:f>
              <c:numCache>
                <c:formatCode>General</c:formatCode>
                <c:ptCount val="4"/>
                <c:pt idx="0">
                  <c:v>2.82426778</c:v>
                </c:pt>
                <c:pt idx="1">
                  <c:v>2.1171548100000002</c:v>
                </c:pt>
                <c:pt idx="2">
                  <c:v>3.1493723820000001</c:v>
                </c:pt>
                <c:pt idx="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AA-4A83-91F5-3A96B4334D63}"/>
            </c:ext>
          </c:extLst>
        </c:ser>
        <c:ser>
          <c:idx val="1"/>
          <c:order val="2"/>
          <c:tx>
            <c:strRef>
              <c:f>'LCA after'!$A$5</c:f>
              <c:strCache>
                <c:ptCount val="1"/>
                <c:pt idx="0">
                  <c:v>Group C (13.4%)</c:v>
                </c:pt>
              </c:strCache>
            </c:strRef>
          </c:tx>
          <c:spPr>
            <a:ln w="2540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after'!$B$5:$E$5</c:f>
              <c:numCache>
                <c:formatCode>General</c:formatCode>
                <c:ptCount val="4"/>
                <c:pt idx="0">
                  <c:v>2.8353221999999998</c:v>
                </c:pt>
                <c:pt idx="1">
                  <c:v>2.1718377100000001</c:v>
                </c:pt>
                <c:pt idx="2">
                  <c:v>1.2124105000000001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AAA-4A83-91F5-3A96B4334D63}"/>
            </c:ext>
          </c:extLst>
        </c:ser>
        <c:ser>
          <c:idx val="0"/>
          <c:order val="3"/>
          <c:tx>
            <c:strRef>
              <c:f>'LCA after'!$A$6</c:f>
              <c:strCache>
                <c:ptCount val="1"/>
                <c:pt idx="0">
                  <c:v>Group D (64.0%)</c:v>
                </c:pt>
              </c:strCache>
            </c:strRef>
          </c:tx>
          <c:spPr>
            <a:ln w="25400" cap="rnd">
              <a:solidFill>
                <a:srgbClr val="70AD47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after'!$B$6:$E$6</c:f>
              <c:numCache>
                <c:formatCode>General</c:formatCode>
                <c:ptCount val="4"/>
                <c:pt idx="0">
                  <c:v>1.12626263</c:v>
                </c:pt>
                <c:pt idx="1">
                  <c:v>1.07438017</c:v>
                </c:pt>
                <c:pt idx="2">
                  <c:v>1.10009183</c:v>
                </c:pt>
                <c:pt idx="3">
                  <c:v>1.15610652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AA-4A83-91F5-3A96B4334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35968"/>
        <c:axId val="335652792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CAAA-4A83-91F5-3A96B4334D63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CAAA-4A83-91F5-3A96B4334D63}"/>
                  </c:ext>
                </c:extLst>
              </c15:ser>
            </c15:filteredLineSeries>
          </c:ext>
        </c:extLst>
      </c:lineChart>
      <c:catAx>
        <c:axId val="3346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5652792"/>
        <c:crossesAt val="0"/>
        <c:auto val="1"/>
        <c:lblAlgn val="ctr"/>
        <c:lblOffset val="100"/>
        <c:noMultiLvlLbl val="0"/>
      </c:catAx>
      <c:valAx>
        <c:axId val="335652792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4635968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0544682679483601"/>
          <c:w val="1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853613996505"/>
          <c:y val="5.7323517857447867E-2"/>
          <c:w val="0.8451348007932924"/>
          <c:h val="0.71940879407427649"/>
        </c:manualLayout>
      </c:layout>
      <c:lineChart>
        <c:grouping val="standard"/>
        <c:varyColors val="0"/>
        <c:ser>
          <c:idx val="2"/>
          <c:order val="0"/>
          <c:tx>
            <c:strRef>
              <c:f>'LCA after'!$A$3</c:f>
              <c:strCache>
                <c:ptCount val="1"/>
                <c:pt idx="0">
                  <c:v>Group A (15.1%)</c:v>
                </c:pt>
              </c:strCache>
            </c:strRef>
          </c:tx>
          <c:spPr>
            <a:ln w="19050" cap="rnd">
              <a:solidFill>
                <a:srgbClr val="FFC000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5400" cap="rnd">
                <a:solidFill>
                  <a:srgbClr val="FFC000">
                    <a:alpha val="25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5D-4190-8BE7-6E18F4F323D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rgbClr val="FFC000">
                    <a:alpha val="25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D-4190-8BE7-6E18F4F323DD}"/>
              </c:ext>
            </c:extLst>
          </c:dPt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after'!$B$3:$E$3</c:f>
              <c:numCache>
                <c:formatCode>General</c:formatCode>
                <c:ptCount val="4"/>
                <c:pt idx="0">
                  <c:v>1.2814685299999999</c:v>
                </c:pt>
                <c:pt idx="1">
                  <c:v>1.0926573399999999</c:v>
                </c:pt>
                <c:pt idx="2">
                  <c:v>3.4340909070000003</c:v>
                </c:pt>
                <c:pt idx="3">
                  <c:v>3.6258741200000002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5D-4190-8BE7-6E18F4F323DD}"/>
            </c:ext>
          </c:extLst>
        </c:ser>
        <c:ser>
          <c:idx val="4"/>
          <c:order val="1"/>
          <c:tx>
            <c:strRef>
              <c:f>'LCA after'!$A$4</c:f>
              <c:strCache>
                <c:ptCount val="1"/>
                <c:pt idx="0">
                  <c:v>Group B (7.4%)</c:v>
                </c:pt>
              </c:strCache>
            </c:strRef>
          </c:tx>
          <c:spPr>
            <a:ln w="25400" cap="rnd">
              <a:solidFill>
                <a:srgbClr val="5B9BD5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after'!$B$4:$E$4</c:f>
              <c:numCache>
                <c:formatCode>General</c:formatCode>
                <c:ptCount val="4"/>
                <c:pt idx="0">
                  <c:v>2.82426778</c:v>
                </c:pt>
                <c:pt idx="1">
                  <c:v>2.1171548100000002</c:v>
                </c:pt>
                <c:pt idx="2">
                  <c:v>3.1493723820000001</c:v>
                </c:pt>
                <c:pt idx="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5D-4190-8BE7-6E18F4F323DD}"/>
            </c:ext>
          </c:extLst>
        </c:ser>
        <c:ser>
          <c:idx val="1"/>
          <c:order val="2"/>
          <c:tx>
            <c:strRef>
              <c:f>'LCA after'!$A$5</c:f>
              <c:strCache>
                <c:ptCount val="1"/>
                <c:pt idx="0">
                  <c:v>Group C (13.4%)</c:v>
                </c:pt>
              </c:strCache>
            </c:strRef>
          </c:tx>
          <c:spPr>
            <a:ln w="25400" cap="rnd">
              <a:solidFill>
                <a:srgbClr val="ED7D31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after'!$B$5:$E$5</c:f>
              <c:numCache>
                <c:formatCode>General</c:formatCode>
                <c:ptCount val="4"/>
                <c:pt idx="0">
                  <c:v>2.8353221999999998</c:v>
                </c:pt>
                <c:pt idx="1">
                  <c:v>2.1718377100000001</c:v>
                </c:pt>
                <c:pt idx="2">
                  <c:v>1.2124105000000001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5D-4190-8BE7-6E18F4F323DD}"/>
            </c:ext>
          </c:extLst>
        </c:ser>
        <c:ser>
          <c:idx val="0"/>
          <c:order val="3"/>
          <c:tx>
            <c:strRef>
              <c:f>'LCA after'!$A$6</c:f>
              <c:strCache>
                <c:ptCount val="1"/>
                <c:pt idx="0">
                  <c:v>Group D (64.0%)</c:v>
                </c:pt>
              </c:strCache>
            </c:strRef>
          </c:tx>
          <c:spPr>
            <a:ln w="25400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after'!$B$6:$E$6</c:f>
              <c:numCache>
                <c:formatCode>General</c:formatCode>
                <c:ptCount val="4"/>
                <c:pt idx="0">
                  <c:v>1.12626263</c:v>
                </c:pt>
                <c:pt idx="1">
                  <c:v>1.07438017</c:v>
                </c:pt>
                <c:pt idx="2">
                  <c:v>1.10009183</c:v>
                </c:pt>
                <c:pt idx="3">
                  <c:v>1.15610652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15D-4190-8BE7-6E18F4F32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34008"/>
        <c:axId val="335653184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615D-4190-8BE7-6E18F4F323DD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615D-4190-8BE7-6E18F4F323DD}"/>
                  </c:ext>
                </c:extLst>
              </c15:ser>
            </c15:filteredLineSeries>
          </c:ext>
        </c:extLst>
      </c:lineChart>
      <c:catAx>
        <c:axId val="33463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5653184"/>
        <c:crossesAt val="0"/>
        <c:auto val="1"/>
        <c:lblAlgn val="ctr"/>
        <c:lblOffset val="100"/>
        <c:noMultiLvlLbl val="0"/>
      </c:catAx>
      <c:valAx>
        <c:axId val="335653184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4634008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  <a:alpha val="9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0544682679483601"/>
          <c:w val="1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940630539489712E-2"/>
          <c:y val="2.2150787388971846E-2"/>
          <c:w val="0.8372466546630607"/>
          <c:h val="0.80458056449471715"/>
        </c:manualLayout>
      </c:layout>
      <c:scatterChart>
        <c:scatterStyle val="lineMarker"/>
        <c:varyColors val="0"/>
        <c:ser>
          <c:idx val="1"/>
          <c:order val="0"/>
          <c:tx>
            <c:strRef>
              <c:f>'All data'!$C$1</c:f>
              <c:strCache>
                <c:ptCount val="1"/>
                <c:pt idx="0">
                  <c:v>events_100_opp_days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  <a:alpha val="0"/>
                </a:schemeClr>
              </a:solidFill>
              <a:ln w="9525">
                <a:noFill/>
              </a:ln>
              <a:effectLst/>
            </c:spPr>
          </c:marker>
          <c:trendline>
            <c:name>Event days per 100 opportunity days, 7-day rolling average</c:nam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movingAvg"/>
            <c:period val="7"/>
            <c:dispRSqr val="0"/>
            <c:dispEq val="0"/>
          </c:trendline>
          <c:xVal>
            <c:numRef>
              <c:f>'All data'!$A$2:$A$733</c:f>
              <c:numCache>
                <c:formatCode>General</c:formatCode>
                <c:ptCount val="732"/>
                <c:pt idx="0">
                  <c:v>-365</c:v>
                </c:pt>
                <c:pt idx="1">
                  <c:v>-364</c:v>
                </c:pt>
                <c:pt idx="2">
                  <c:v>-363</c:v>
                </c:pt>
                <c:pt idx="3">
                  <c:v>-362</c:v>
                </c:pt>
                <c:pt idx="4">
                  <c:v>-361</c:v>
                </c:pt>
                <c:pt idx="5">
                  <c:v>-360</c:v>
                </c:pt>
                <c:pt idx="6">
                  <c:v>-359</c:v>
                </c:pt>
                <c:pt idx="7">
                  <c:v>-358</c:v>
                </c:pt>
                <c:pt idx="8">
                  <c:v>-357</c:v>
                </c:pt>
                <c:pt idx="9">
                  <c:v>-356</c:v>
                </c:pt>
                <c:pt idx="10">
                  <c:v>-355</c:v>
                </c:pt>
                <c:pt idx="11">
                  <c:v>-354</c:v>
                </c:pt>
                <c:pt idx="12">
                  <c:v>-353</c:v>
                </c:pt>
                <c:pt idx="13">
                  <c:v>-352</c:v>
                </c:pt>
                <c:pt idx="14">
                  <c:v>-351</c:v>
                </c:pt>
                <c:pt idx="15">
                  <c:v>-350</c:v>
                </c:pt>
                <c:pt idx="16">
                  <c:v>-349</c:v>
                </c:pt>
                <c:pt idx="17">
                  <c:v>-348</c:v>
                </c:pt>
                <c:pt idx="18">
                  <c:v>-347</c:v>
                </c:pt>
                <c:pt idx="19">
                  <c:v>-346</c:v>
                </c:pt>
                <c:pt idx="20">
                  <c:v>-345</c:v>
                </c:pt>
                <c:pt idx="21">
                  <c:v>-344</c:v>
                </c:pt>
                <c:pt idx="22">
                  <c:v>-343</c:v>
                </c:pt>
                <c:pt idx="23">
                  <c:v>-342</c:v>
                </c:pt>
                <c:pt idx="24">
                  <c:v>-341</c:v>
                </c:pt>
                <c:pt idx="25">
                  <c:v>-340</c:v>
                </c:pt>
                <c:pt idx="26">
                  <c:v>-339</c:v>
                </c:pt>
                <c:pt idx="27">
                  <c:v>-338</c:v>
                </c:pt>
                <c:pt idx="28">
                  <c:v>-337</c:v>
                </c:pt>
                <c:pt idx="29">
                  <c:v>-336</c:v>
                </c:pt>
                <c:pt idx="30">
                  <c:v>-335</c:v>
                </c:pt>
                <c:pt idx="31">
                  <c:v>-334</c:v>
                </c:pt>
                <c:pt idx="32">
                  <c:v>-333</c:v>
                </c:pt>
                <c:pt idx="33">
                  <c:v>-332</c:v>
                </c:pt>
                <c:pt idx="34">
                  <c:v>-331</c:v>
                </c:pt>
                <c:pt idx="35">
                  <c:v>-330</c:v>
                </c:pt>
                <c:pt idx="36">
                  <c:v>-329</c:v>
                </c:pt>
                <c:pt idx="37">
                  <c:v>-328</c:v>
                </c:pt>
                <c:pt idx="38">
                  <c:v>-327</c:v>
                </c:pt>
                <c:pt idx="39">
                  <c:v>-326</c:v>
                </c:pt>
                <c:pt idx="40">
                  <c:v>-325</c:v>
                </c:pt>
                <c:pt idx="41">
                  <c:v>-324</c:v>
                </c:pt>
                <c:pt idx="42">
                  <c:v>-323</c:v>
                </c:pt>
                <c:pt idx="43">
                  <c:v>-322</c:v>
                </c:pt>
                <c:pt idx="44">
                  <c:v>-321</c:v>
                </c:pt>
                <c:pt idx="45">
                  <c:v>-320</c:v>
                </c:pt>
                <c:pt idx="46">
                  <c:v>-319</c:v>
                </c:pt>
                <c:pt idx="47">
                  <c:v>-318</c:v>
                </c:pt>
                <c:pt idx="48">
                  <c:v>-317</c:v>
                </c:pt>
                <c:pt idx="49">
                  <c:v>-316</c:v>
                </c:pt>
                <c:pt idx="50">
                  <c:v>-315</c:v>
                </c:pt>
                <c:pt idx="51">
                  <c:v>-314</c:v>
                </c:pt>
                <c:pt idx="52">
                  <c:v>-313</c:v>
                </c:pt>
                <c:pt idx="53">
                  <c:v>-312</c:v>
                </c:pt>
                <c:pt idx="54">
                  <c:v>-311</c:v>
                </c:pt>
                <c:pt idx="55">
                  <c:v>-310</c:v>
                </c:pt>
                <c:pt idx="56">
                  <c:v>-309</c:v>
                </c:pt>
                <c:pt idx="57">
                  <c:v>-308</c:v>
                </c:pt>
                <c:pt idx="58">
                  <c:v>-307</c:v>
                </c:pt>
                <c:pt idx="59">
                  <c:v>-306</c:v>
                </c:pt>
                <c:pt idx="60">
                  <c:v>-305</c:v>
                </c:pt>
                <c:pt idx="61">
                  <c:v>-304</c:v>
                </c:pt>
                <c:pt idx="62">
                  <c:v>-303</c:v>
                </c:pt>
                <c:pt idx="63">
                  <c:v>-302</c:v>
                </c:pt>
                <c:pt idx="64">
                  <c:v>-301</c:v>
                </c:pt>
                <c:pt idx="65">
                  <c:v>-300</c:v>
                </c:pt>
                <c:pt idx="66">
                  <c:v>-299</c:v>
                </c:pt>
                <c:pt idx="67">
                  <c:v>-298</c:v>
                </c:pt>
                <c:pt idx="68">
                  <c:v>-297</c:v>
                </c:pt>
                <c:pt idx="69">
                  <c:v>-296</c:v>
                </c:pt>
                <c:pt idx="70">
                  <c:v>-295</c:v>
                </c:pt>
                <c:pt idx="71">
                  <c:v>-294</c:v>
                </c:pt>
                <c:pt idx="72">
                  <c:v>-293</c:v>
                </c:pt>
                <c:pt idx="73">
                  <c:v>-292</c:v>
                </c:pt>
                <c:pt idx="74">
                  <c:v>-291</c:v>
                </c:pt>
                <c:pt idx="75">
                  <c:v>-290</c:v>
                </c:pt>
                <c:pt idx="76">
                  <c:v>-289</c:v>
                </c:pt>
                <c:pt idx="77">
                  <c:v>-288</c:v>
                </c:pt>
                <c:pt idx="78">
                  <c:v>-287</c:v>
                </c:pt>
                <c:pt idx="79">
                  <c:v>-286</c:v>
                </c:pt>
                <c:pt idx="80">
                  <c:v>-285</c:v>
                </c:pt>
                <c:pt idx="81">
                  <c:v>-284</c:v>
                </c:pt>
                <c:pt idx="82">
                  <c:v>-283</c:v>
                </c:pt>
                <c:pt idx="83">
                  <c:v>-282</c:v>
                </c:pt>
                <c:pt idx="84">
                  <c:v>-281</c:v>
                </c:pt>
                <c:pt idx="85">
                  <c:v>-280</c:v>
                </c:pt>
                <c:pt idx="86">
                  <c:v>-279</c:v>
                </c:pt>
                <c:pt idx="87">
                  <c:v>-278</c:v>
                </c:pt>
                <c:pt idx="88">
                  <c:v>-277</c:v>
                </c:pt>
                <c:pt idx="89">
                  <c:v>-276</c:v>
                </c:pt>
                <c:pt idx="90">
                  <c:v>-275</c:v>
                </c:pt>
                <c:pt idx="91">
                  <c:v>-274</c:v>
                </c:pt>
                <c:pt idx="92">
                  <c:v>-273</c:v>
                </c:pt>
                <c:pt idx="93">
                  <c:v>-272</c:v>
                </c:pt>
                <c:pt idx="94">
                  <c:v>-271</c:v>
                </c:pt>
                <c:pt idx="95">
                  <c:v>-270</c:v>
                </c:pt>
                <c:pt idx="96">
                  <c:v>-269</c:v>
                </c:pt>
                <c:pt idx="97">
                  <c:v>-268</c:v>
                </c:pt>
                <c:pt idx="98">
                  <c:v>-267</c:v>
                </c:pt>
                <c:pt idx="99">
                  <c:v>-266</c:v>
                </c:pt>
                <c:pt idx="100">
                  <c:v>-265</c:v>
                </c:pt>
                <c:pt idx="101">
                  <c:v>-264</c:v>
                </c:pt>
                <c:pt idx="102">
                  <c:v>-263</c:v>
                </c:pt>
                <c:pt idx="103">
                  <c:v>-262</c:v>
                </c:pt>
                <c:pt idx="104">
                  <c:v>-261</c:v>
                </c:pt>
                <c:pt idx="105">
                  <c:v>-260</c:v>
                </c:pt>
                <c:pt idx="106">
                  <c:v>-259</c:v>
                </c:pt>
                <c:pt idx="107">
                  <c:v>-258</c:v>
                </c:pt>
                <c:pt idx="108">
                  <c:v>-257</c:v>
                </c:pt>
                <c:pt idx="109">
                  <c:v>-256</c:v>
                </c:pt>
                <c:pt idx="110">
                  <c:v>-255</c:v>
                </c:pt>
                <c:pt idx="111">
                  <c:v>-254</c:v>
                </c:pt>
                <c:pt idx="112">
                  <c:v>-253</c:v>
                </c:pt>
                <c:pt idx="113">
                  <c:v>-252</c:v>
                </c:pt>
                <c:pt idx="114">
                  <c:v>-251</c:v>
                </c:pt>
                <c:pt idx="115">
                  <c:v>-250</c:v>
                </c:pt>
                <c:pt idx="116">
                  <c:v>-249</c:v>
                </c:pt>
                <c:pt idx="117">
                  <c:v>-248</c:v>
                </c:pt>
                <c:pt idx="118">
                  <c:v>-247</c:v>
                </c:pt>
                <c:pt idx="119">
                  <c:v>-246</c:v>
                </c:pt>
                <c:pt idx="120">
                  <c:v>-245</c:v>
                </c:pt>
                <c:pt idx="121">
                  <c:v>-244</c:v>
                </c:pt>
                <c:pt idx="122">
                  <c:v>-243</c:v>
                </c:pt>
                <c:pt idx="123">
                  <c:v>-242</c:v>
                </c:pt>
                <c:pt idx="124">
                  <c:v>-241</c:v>
                </c:pt>
                <c:pt idx="125">
                  <c:v>-240</c:v>
                </c:pt>
                <c:pt idx="126">
                  <c:v>-239</c:v>
                </c:pt>
                <c:pt idx="127">
                  <c:v>-238</c:v>
                </c:pt>
                <c:pt idx="128">
                  <c:v>-237</c:v>
                </c:pt>
                <c:pt idx="129">
                  <c:v>-236</c:v>
                </c:pt>
                <c:pt idx="130">
                  <c:v>-235</c:v>
                </c:pt>
                <c:pt idx="131">
                  <c:v>-234</c:v>
                </c:pt>
                <c:pt idx="132">
                  <c:v>-233</c:v>
                </c:pt>
                <c:pt idx="133">
                  <c:v>-232</c:v>
                </c:pt>
                <c:pt idx="134">
                  <c:v>-231</c:v>
                </c:pt>
                <c:pt idx="135">
                  <c:v>-230</c:v>
                </c:pt>
                <c:pt idx="136">
                  <c:v>-229</c:v>
                </c:pt>
                <c:pt idx="137">
                  <c:v>-228</c:v>
                </c:pt>
                <c:pt idx="138">
                  <c:v>-227</c:v>
                </c:pt>
                <c:pt idx="139">
                  <c:v>-226</c:v>
                </c:pt>
                <c:pt idx="140">
                  <c:v>-225</c:v>
                </c:pt>
                <c:pt idx="141">
                  <c:v>-224</c:v>
                </c:pt>
                <c:pt idx="142">
                  <c:v>-223</c:v>
                </c:pt>
                <c:pt idx="143">
                  <c:v>-222</c:v>
                </c:pt>
                <c:pt idx="144">
                  <c:v>-221</c:v>
                </c:pt>
                <c:pt idx="145">
                  <c:v>-220</c:v>
                </c:pt>
                <c:pt idx="146">
                  <c:v>-219</c:v>
                </c:pt>
                <c:pt idx="147">
                  <c:v>-218</c:v>
                </c:pt>
                <c:pt idx="148">
                  <c:v>-217</c:v>
                </c:pt>
                <c:pt idx="149">
                  <c:v>-216</c:v>
                </c:pt>
                <c:pt idx="150">
                  <c:v>-215</c:v>
                </c:pt>
                <c:pt idx="151">
                  <c:v>-214</c:v>
                </c:pt>
                <c:pt idx="152">
                  <c:v>-213</c:v>
                </c:pt>
                <c:pt idx="153">
                  <c:v>-212</c:v>
                </c:pt>
                <c:pt idx="154">
                  <c:v>-211</c:v>
                </c:pt>
                <c:pt idx="155">
                  <c:v>-210</c:v>
                </c:pt>
                <c:pt idx="156">
                  <c:v>-209</c:v>
                </c:pt>
                <c:pt idx="157">
                  <c:v>-208</c:v>
                </c:pt>
                <c:pt idx="158">
                  <c:v>-207</c:v>
                </c:pt>
                <c:pt idx="159">
                  <c:v>-206</c:v>
                </c:pt>
                <c:pt idx="160">
                  <c:v>-205</c:v>
                </c:pt>
                <c:pt idx="161">
                  <c:v>-204</c:v>
                </c:pt>
                <c:pt idx="162">
                  <c:v>-203</c:v>
                </c:pt>
                <c:pt idx="163">
                  <c:v>-202</c:v>
                </c:pt>
                <c:pt idx="164">
                  <c:v>-201</c:v>
                </c:pt>
                <c:pt idx="165">
                  <c:v>-200</c:v>
                </c:pt>
                <c:pt idx="166">
                  <c:v>-199</c:v>
                </c:pt>
                <c:pt idx="167">
                  <c:v>-198</c:v>
                </c:pt>
                <c:pt idx="168">
                  <c:v>-197</c:v>
                </c:pt>
                <c:pt idx="169">
                  <c:v>-196</c:v>
                </c:pt>
                <c:pt idx="170">
                  <c:v>-195</c:v>
                </c:pt>
                <c:pt idx="171">
                  <c:v>-194</c:v>
                </c:pt>
                <c:pt idx="172">
                  <c:v>-193</c:v>
                </c:pt>
                <c:pt idx="173">
                  <c:v>-192</c:v>
                </c:pt>
                <c:pt idx="174">
                  <c:v>-191</c:v>
                </c:pt>
                <c:pt idx="175">
                  <c:v>-190</c:v>
                </c:pt>
                <c:pt idx="176">
                  <c:v>-189</c:v>
                </c:pt>
                <c:pt idx="177">
                  <c:v>-188</c:v>
                </c:pt>
                <c:pt idx="178">
                  <c:v>-187</c:v>
                </c:pt>
                <c:pt idx="179">
                  <c:v>-186</c:v>
                </c:pt>
                <c:pt idx="180">
                  <c:v>-185</c:v>
                </c:pt>
                <c:pt idx="181">
                  <c:v>-184</c:v>
                </c:pt>
                <c:pt idx="182">
                  <c:v>-183</c:v>
                </c:pt>
                <c:pt idx="183">
                  <c:v>-182</c:v>
                </c:pt>
                <c:pt idx="184">
                  <c:v>-181</c:v>
                </c:pt>
                <c:pt idx="185">
                  <c:v>-180</c:v>
                </c:pt>
                <c:pt idx="186">
                  <c:v>-179</c:v>
                </c:pt>
                <c:pt idx="187">
                  <c:v>-178</c:v>
                </c:pt>
                <c:pt idx="188">
                  <c:v>-177</c:v>
                </c:pt>
                <c:pt idx="189">
                  <c:v>-176</c:v>
                </c:pt>
                <c:pt idx="190">
                  <c:v>-175</c:v>
                </c:pt>
                <c:pt idx="191">
                  <c:v>-174</c:v>
                </c:pt>
                <c:pt idx="192">
                  <c:v>-173</c:v>
                </c:pt>
                <c:pt idx="193">
                  <c:v>-172</c:v>
                </c:pt>
                <c:pt idx="194">
                  <c:v>-171</c:v>
                </c:pt>
                <c:pt idx="195">
                  <c:v>-170</c:v>
                </c:pt>
                <c:pt idx="196">
                  <c:v>-169</c:v>
                </c:pt>
                <c:pt idx="197">
                  <c:v>-168</c:v>
                </c:pt>
                <c:pt idx="198">
                  <c:v>-167</c:v>
                </c:pt>
                <c:pt idx="199">
                  <c:v>-166</c:v>
                </c:pt>
                <c:pt idx="200">
                  <c:v>-165</c:v>
                </c:pt>
                <c:pt idx="201">
                  <c:v>-164</c:v>
                </c:pt>
                <c:pt idx="202">
                  <c:v>-163</c:v>
                </c:pt>
                <c:pt idx="203">
                  <c:v>-162</c:v>
                </c:pt>
                <c:pt idx="204">
                  <c:v>-161</c:v>
                </c:pt>
                <c:pt idx="205">
                  <c:v>-160</c:v>
                </c:pt>
                <c:pt idx="206">
                  <c:v>-159</c:v>
                </c:pt>
                <c:pt idx="207">
                  <c:v>-158</c:v>
                </c:pt>
                <c:pt idx="208">
                  <c:v>-157</c:v>
                </c:pt>
                <c:pt idx="209">
                  <c:v>-156</c:v>
                </c:pt>
                <c:pt idx="210">
                  <c:v>-155</c:v>
                </c:pt>
                <c:pt idx="211">
                  <c:v>-154</c:v>
                </c:pt>
                <c:pt idx="212">
                  <c:v>-153</c:v>
                </c:pt>
                <c:pt idx="213">
                  <c:v>-152</c:v>
                </c:pt>
                <c:pt idx="214">
                  <c:v>-151</c:v>
                </c:pt>
                <c:pt idx="215">
                  <c:v>-150</c:v>
                </c:pt>
                <c:pt idx="216">
                  <c:v>-149</c:v>
                </c:pt>
                <c:pt idx="217">
                  <c:v>-148</c:v>
                </c:pt>
                <c:pt idx="218">
                  <c:v>-147</c:v>
                </c:pt>
                <c:pt idx="219">
                  <c:v>-146</c:v>
                </c:pt>
                <c:pt idx="220">
                  <c:v>-145</c:v>
                </c:pt>
                <c:pt idx="221">
                  <c:v>-144</c:v>
                </c:pt>
                <c:pt idx="222">
                  <c:v>-143</c:v>
                </c:pt>
                <c:pt idx="223">
                  <c:v>-142</c:v>
                </c:pt>
                <c:pt idx="224">
                  <c:v>-141</c:v>
                </c:pt>
                <c:pt idx="225">
                  <c:v>-140</c:v>
                </c:pt>
                <c:pt idx="226">
                  <c:v>-139</c:v>
                </c:pt>
                <c:pt idx="227">
                  <c:v>-138</c:v>
                </c:pt>
                <c:pt idx="228">
                  <c:v>-137</c:v>
                </c:pt>
                <c:pt idx="229">
                  <c:v>-136</c:v>
                </c:pt>
                <c:pt idx="230">
                  <c:v>-135</c:v>
                </c:pt>
                <c:pt idx="231">
                  <c:v>-134</c:v>
                </c:pt>
                <c:pt idx="232">
                  <c:v>-133</c:v>
                </c:pt>
                <c:pt idx="233">
                  <c:v>-132</c:v>
                </c:pt>
                <c:pt idx="234">
                  <c:v>-131</c:v>
                </c:pt>
                <c:pt idx="235">
                  <c:v>-130</c:v>
                </c:pt>
                <c:pt idx="236">
                  <c:v>-129</c:v>
                </c:pt>
                <c:pt idx="237">
                  <c:v>-128</c:v>
                </c:pt>
                <c:pt idx="238">
                  <c:v>-127</c:v>
                </c:pt>
                <c:pt idx="239">
                  <c:v>-126</c:v>
                </c:pt>
                <c:pt idx="240">
                  <c:v>-125</c:v>
                </c:pt>
                <c:pt idx="241">
                  <c:v>-124</c:v>
                </c:pt>
                <c:pt idx="242">
                  <c:v>-123</c:v>
                </c:pt>
                <c:pt idx="243">
                  <c:v>-122</c:v>
                </c:pt>
                <c:pt idx="244">
                  <c:v>-121</c:v>
                </c:pt>
                <c:pt idx="245">
                  <c:v>-120</c:v>
                </c:pt>
                <c:pt idx="246">
                  <c:v>-119</c:v>
                </c:pt>
                <c:pt idx="247">
                  <c:v>-118</c:v>
                </c:pt>
                <c:pt idx="248">
                  <c:v>-117</c:v>
                </c:pt>
                <c:pt idx="249">
                  <c:v>-116</c:v>
                </c:pt>
                <c:pt idx="250">
                  <c:v>-115</c:v>
                </c:pt>
                <c:pt idx="251">
                  <c:v>-114</c:v>
                </c:pt>
                <c:pt idx="252">
                  <c:v>-113</c:v>
                </c:pt>
                <c:pt idx="253">
                  <c:v>-112</c:v>
                </c:pt>
                <c:pt idx="254">
                  <c:v>-111</c:v>
                </c:pt>
                <c:pt idx="255">
                  <c:v>-110</c:v>
                </c:pt>
                <c:pt idx="256">
                  <c:v>-109</c:v>
                </c:pt>
                <c:pt idx="257">
                  <c:v>-108</c:v>
                </c:pt>
                <c:pt idx="258">
                  <c:v>-107</c:v>
                </c:pt>
                <c:pt idx="259">
                  <c:v>-106</c:v>
                </c:pt>
                <c:pt idx="260">
                  <c:v>-105</c:v>
                </c:pt>
                <c:pt idx="261">
                  <c:v>-104</c:v>
                </c:pt>
                <c:pt idx="262">
                  <c:v>-103</c:v>
                </c:pt>
                <c:pt idx="263">
                  <c:v>-102</c:v>
                </c:pt>
                <c:pt idx="264">
                  <c:v>-101</c:v>
                </c:pt>
                <c:pt idx="265">
                  <c:v>-100</c:v>
                </c:pt>
                <c:pt idx="266">
                  <c:v>-99</c:v>
                </c:pt>
                <c:pt idx="267">
                  <c:v>-98</c:v>
                </c:pt>
                <c:pt idx="268">
                  <c:v>-97</c:v>
                </c:pt>
                <c:pt idx="269">
                  <c:v>-96</c:v>
                </c:pt>
                <c:pt idx="270">
                  <c:v>-95</c:v>
                </c:pt>
                <c:pt idx="271">
                  <c:v>-94</c:v>
                </c:pt>
                <c:pt idx="272">
                  <c:v>-93</c:v>
                </c:pt>
                <c:pt idx="273">
                  <c:v>-92</c:v>
                </c:pt>
                <c:pt idx="274">
                  <c:v>-91</c:v>
                </c:pt>
                <c:pt idx="275">
                  <c:v>-90</c:v>
                </c:pt>
                <c:pt idx="276">
                  <c:v>-89</c:v>
                </c:pt>
                <c:pt idx="277">
                  <c:v>-88</c:v>
                </c:pt>
                <c:pt idx="278">
                  <c:v>-87</c:v>
                </c:pt>
                <c:pt idx="279">
                  <c:v>-86</c:v>
                </c:pt>
                <c:pt idx="280">
                  <c:v>-85</c:v>
                </c:pt>
                <c:pt idx="281">
                  <c:v>-84</c:v>
                </c:pt>
                <c:pt idx="282">
                  <c:v>-83</c:v>
                </c:pt>
                <c:pt idx="283">
                  <c:v>-82</c:v>
                </c:pt>
                <c:pt idx="284">
                  <c:v>-81</c:v>
                </c:pt>
                <c:pt idx="285">
                  <c:v>-80</c:v>
                </c:pt>
                <c:pt idx="286">
                  <c:v>-79</c:v>
                </c:pt>
                <c:pt idx="287">
                  <c:v>-78</c:v>
                </c:pt>
                <c:pt idx="288">
                  <c:v>-77</c:v>
                </c:pt>
                <c:pt idx="289">
                  <c:v>-76</c:v>
                </c:pt>
                <c:pt idx="290">
                  <c:v>-75</c:v>
                </c:pt>
                <c:pt idx="291">
                  <c:v>-74</c:v>
                </c:pt>
                <c:pt idx="292">
                  <c:v>-73</c:v>
                </c:pt>
                <c:pt idx="293">
                  <c:v>-72</c:v>
                </c:pt>
                <c:pt idx="294">
                  <c:v>-71</c:v>
                </c:pt>
                <c:pt idx="295">
                  <c:v>-70</c:v>
                </c:pt>
                <c:pt idx="296">
                  <c:v>-69</c:v>
                </c:pt>
                <c:pt idx="297">
                  <c:v>-68</c:v>
                </c:pt>
                <c:pt idx="298">
                  <c:v>-67</c:v>
                </c:pt>
                <c:pt idx="299">
                  <c:v>-66</c:v>
                </c:pt>
                <c:pt idx="300">
                  <c:v>-65</c:v>
                </c:pt>
                <c:pt idx="301">
                  <c:v>-64</c:v>
                </c:pt>
                <c:pt idx="302">
                  <c:v>-63</c:v>
                </c:pt>
                <c:pt idx="303">
                  <c:v>-62</c:v>
                </c:pt>
                <c:pt idx="304">
                  <c:v>-61</c:v>
                </c:pt>
                <c:pt idx="305">
                  <c:v>-60</c:v>
                </c:pt>
                <c:pt idx="306">
                  <c:v>-59</c:v>
                </c:pt>
                <c:pt idx="307">
                  <c:v>-58</c:v>
                </c:pt>
                <c:pt idx="308">
                  <c:v>-57</c:v>
                </c:pt>
                <c:pt idx="309">
                  <c:v>-56</c:v>
                </c:pt>
                <c:pt idx="310">
                  <c:v>-55</c:v>
                </c:pt>
                <c:pt idx="311">
                  <c:v>-54</c:v>
                </c:pt>
                <c:pt idx="312">
                  <c:v>-53</c:v>
                </c:pt>
                <c:pt idx="313">
                  <c:v>-52</c:v>
                </c:pt>
                <c:pt idx="314">
                  <c:v>-51</c:v>
                </c:pt>
                <c:pt idx="315">
                  <c:v>-50</c:v>
                </c:pt>
                <c:pt idx="316">
                  <c:v>-49</c:v>
                </c:pt>
                <c:pt idx="317">
                  <c:v>-48</c:v>
                </c:pt>
                <c:pt idx="318">
                  <c:v>-47</c:v>
                </c:pt>
                <c:pt idx="319">
                  <c:v>-46</c:v>
                </c:pt>
                <c:pt idx="320">
                  <c:v>-45</c:v>
                </c:pt>
                <c:pt idx="321">
                  <c:v>-44</c:v>
                </c:pt>
                <c:pt idx="322">
                  <c:v>-43</c:v>
                </c:pt>
                <c:pt idx="323">
                  <c:v>-42</c:v>
                </c:pt>
                <c:pt idx="324">
                  <c:v>-41</c:v>
                </c:pt>
                <c:pt idx="325">
                  <c:v>-40</c:v>
                </c:pt>
                <c:pt idx="326">
                  <c:v>-39</c:v>
                </c:pt>
                <c:pt idx="327">
                  <c:v>-38</c:v>
                </c:pt>
                <c:pt idx="328">
                  <c:v>-37</c:v>
                </c:pt>
                <c:pt idx="329">
                  <c:v>-36</c:v>
                </c:pt>
                <c:pt idx="330">
                  <c:v>-35</c:v>
                </c:pt>
                <c:pt idx="331">
                  <c:v>-34</c:v>
                </c:pt>
                <c:pt idx="332">
                  <c:v>-33</c:v>
                </c:pt>
                <c:pt idx="333">
                  <c:v>-32</c:v>
                </c:pt>
                <c:pt idx="334">
                  <c:v>-31</c:v>
                </c:pt>
                <c:pt idx="335">
                  <c:v>-30</c:v>
                </c:pt>
                <c:pt idx="336">
                  <c:v>-29</c:v>
                </c:pt>
                <c:pt idx="337">
                  <c:v>-28</c:v>
                </c:pt>
                <c:pt idx="338">
                  <c:v>-27</c:v>
                </c:pt>
                <c:pt idx="339">
                  <c:v>-26</c:v>
                </c:pt>
                <c:pt idx="340">
                  <c:v>-25</c:v>
                </c:pt>
                <c:pt idx="341">
                  <c:v>-24</c:v>
                </c:pt>
                <c:pt idx="342">
                  <c:v>-23</c:v>
                </c:pt>
                <c:pt idx="343">
                  <c:v>-22</c:v>
                </c:pt>
                <c:pt idx="344">
                  <c:v>-21</c:v>
                </c:pt>
                <c:pt idx="345">
                  <c:v>-20</c:v>
                </c:pt>
                <c:pt idx="346">
                  <c:v>-19</c:v>
                </c:pt>
                <c:pt idx="347">
                  <c:v>-18</c:v>
                </c:pt>
                <c:pt idx="348">
                  <c:v>-17</c:v>
                </c:pt>
                <c:pt idx="349">
                  <c:v>-16</c:v>
                </c:pt>
                <c:pt idx="350">
                  <c:v>-15</c:v>
                </c:pt>
                <c:pt idx="351">
                  <c:v>-14</c:v>
                </c:pt>
                <c:pt idx="352">
                  <c:v>-13</c:v>
                </c:pt>
                <c:pt idx="353">
                  <c:v>-12</c:v>
                </c:pt>
                <c:pt idx="354">
                  <c:v>-11</c:v>
                </c:pt>
                <c:pt idx="355">
                  <c:v>-10</c:v>
                </c:pt>
                <c:pt idx="356">
                  <c:v>-9</c:v>
                </c:pt>
                <c:pt idx="357">
                  <c:v>-8</c:v>
                </c:pt>
                <c:pt idx="358">
                  <c:v>-7</c:v>
                </c:pt>
                <c:pt idx="359">
                  <c:v>-6</c:v>
                </c:pt>
                <c:pt idx="360">
                  <c:v>-5</c:v>
                </c:pt>
                <c:pt idx="361">
                  <c:v>-4</c:v>
                </c:pt>
                <c:pt idx="362">
                  <c:v>-3</c:v>
                </c:pt>
                <c:pt idx="363">
                  <c:v>-2</c:v>
                </c:pt>
                <c:pt idx="364">
                  <c:v>1</c:v>
                </c:pt>
                <c:pt idx="365">
                  <c:v>2</c:v>
                </c:pt>
                <c:pt idx="366">
                  <c:v>3</c:v>
                </c:pt>
                <c:pt idx="367">
                  <c:v>4</c:v>
                </c:pt>
                <c:pt idx="368">
                  <c:v>5</c:v>
                </c:pt>
                <c:pt idx="369">
                  <c:v>6</c:v>
                </c:pt>
                <c:pt idx="370">
                  <c:v>7</c:v>
                </c:pt>
                <c:pt idx="371">
                  <c:v>8</c:v>
                </c:pt>
                <c:pt idx="372">
                  <c:v>9</c:v>
                </c:pt>
                <c:pt idx="373">
                  <c:v>10</c:v>
                </c:pt>
                <c:pt idx="374">
                  <c:v>11</c:v>
                </c:pt>
                <c:pt idx="375">
                  <c:v>12</c:v>
                </c:pt>
                <c:pt idx="376">
                  <c:v>13</c:v>
                </c:pt>
                <c:pt idx="377">
                  <c:v>14</c:v>
                </c:pt>
                <c:pt idx="378">
                  <c:v>15</c:v>
                </c:pt>
                <c:pt idx="379">
                  <c:v>16</c:v>
                </c:pt>
                <c:pt idx="380">
                  <c:v>17</c:v>
                </c:pt>
                <c:pt idx="381">
                  <c:v>18</c:v>
                </c:pt>
                <c:pt idx="382">
                  <c:v>19</c:v>
                </c:pt>
                <c:pt idx="383">
                  <c:v>20</c:v>
                </c:pt>
                <c:pt idx="384">
                  <c:v>21</c:v>
                </c:pt>
                <c:pt idx="385">
                  <c:v>22</c:v>
                </c:pt>
                <c:pt idx="386">
                  <c:v>23</c:v>
                </c:pt>
                <c:pt idx="387">
                  <c:v>24</c:v>
                </c:pt>
                <c:pt idx="388">
                  <c:v>25</c:v>
                </c:pt>
                <c:pt idx="389">
                  <c:v>26</c:v>
                </c:pt>
                <c:pt idx="390">
                  <c:v>27</c:v>
                </c:pt>
                <c:pt idx="391">
                  <c:v>28</c:v>
                </c:pt>
                <c:pt idx="392">
                  <c:v>29</c:v>
                </c:pt>
                <c:pt idx="393">
                  <c:v>30</c:v>
                </c:pt>
                <c:pt idx="394">
                  <c:v>31</c:v>
                </c:pt>
                <c:pt idx="395">
                  <c:v>32</c:v>
                </c:pt>
                <c:pt idx="396">
                  <c:v>33</c:v>
                </c:pt>
                <c:pt idx="397">
                  <c:v>34</c:v>
                </c:pt>
                <c:pt idx="398">
                  <c:v>35</c:v>
                </c:pt>
                <c:pt idx="399">
                  <c:v>36</c:v>
                </c:pt>
                <c:pt idx="400">
                  <c:v>37</c:v>
                </c:pt>
                <c:pt idx="401">
                  <c:v>38</c:v>
                </c:pt>
                <c:pt idx="402">
                  <c:v>39</c:v>
                </c:pt>
                <c:pt idx="403">
                  <c:v>40</c:v>
                </c:pt>
                <c:pt idx="404">
                  <c:v>41</c:v>
                </c:pt>
                <c:pt idx="405">
                  <c:v>42</c:v>
                </c:pt>
                <c:pt idx="406">
                  <c:v>43</c:v>
                </c:pt>
                <c:pt idx="407">
                  <c:v>44</c:v>
                </c:pt>
                <c:pt idx="408">
                  <c:v>45</c:v>
                </c:pt>
                <c:pt idx="409">
                  <c:v>46</c:v>
                </c:pt>
                <c:pt idx="410">
                  <c:v>47</c:v>
                </c:pt>
                <c:pt idx="411">
                  <c:v>48</c:v>
                </c:pt>
                <c:pt idx="412">
                  <c:v>49</c:v>
                </c:pt>
                <c:pt idx="413">
                  <c:v>50</c:v>
                </c:pt>
                <c:pt idx="414">
                  <c:v>51</c:v>
                </c:pt>
                <c:pt idx="415">
                  <c:v>52</c:v>
                </c:pt>
                <c:pt idx="416">
                  <c:v>53</c:v>
                </c:pt>
                <c:pt idx="417">
                  <c:v>54</c:v>
                </c:pt>
                <c:pt idx="418">
                  <c:v>55</c:v>
                </c:pt>
                <c:pt idx="419">
                  <c:v>56</c:v>
                </c:pt>
                <c:pt idx="420">
                  <c:v>57</c:v>
                </c:pt>
                <c:pt idx="421">
                  <c:v>58</c:v>
                </c:pt>
                <c:pt idx="422">
                  <c:v>59</c:v>
                </c:pt>
                <c:pt idx="423">
                  <c:v>60</c:v>
                </c:pt>
                <c:pt idx="424">
                  <c:v>61</c:v>
                </c:pt>
                <c:pt idx="425">
                  <c:v>62</c:v>
                </c:pt>
                <c:pt idx="426">
                  <c:v>63</c:v>
                </c:pt>
                <c:pt idx="427">
                  <c:v>64</c:v>
                </c:pt>
                <c:pt idx="428">
                  <c:v>65</c:v>
                </c:pt>
                <c:pt idx="429">
                  <c:v>66</c:v>
                </c:pt>
                <c:pt idx="430">
                  <c:v>67</c:v>
                </c:pt>
                <c:pt idx="431">
                  <c:v>68</c:v>
                </c:pt>
                <c:pt idx="432">
                  <c:v>69</c:v>
                </c:pt>
                <c:pt idx="433">
                  <c:v>70</c:v>
                </c:pt>
                <c:pt idx="434">
                  <c:v>71</c:v>
                </c:pt>
                <c:pt idx="435">
                  <c:v>72</c:v>
                </c:pt>
                <c:pt idx="436">
                  <c:v>73</c:v>
                </c:pt>
                <c:pt idx="437">
                  <c:v>74</c:v>
                </c:pt>
                <c:pt idx="438">
                  <c:v>75</c:v>
                </c:pt>
                <c:pt idx="439">
                  <c:v>76</c:v>
                </c:pt>
                <c:pt idx="440">
                  <c:v>77</c:v>
                </c:pt>
                <c:pt idx="441">
                  <c:v>78</c:v>
                </c:pt>
                <c:pt idx="442">
                  <c:v>79</c:v>
                </c:pt>
                <c:pt idx="443">
                  <c:v>80</c:v>
                </c:pt>
                <c:pt idx="444">
                  <c:v>81</c:v>
                </c:pt>
                <c:pt idx="445">
                  <c:v>82</c:v>
                </c:pt>
                <c:pt idx="446">
                  <c:v>83</c:v>
                </c:pt>
                <c:pt idx="447">
                  <c:v>84</c:v>
                </c:pt>
                <c:pt idx="448">
                  <c:v>85</c:v>
                </c:pt>
                <c:pt idx="449">
                  <c:v>86</c:v>
                </c:pt>
                <c:pt idx="450">
                  <c:v>87</c:v>
                </c:pt>
                <c:pt idx="451">
                  <c:v>88</c:v>
                </c:pt>
                <c:pt idx="452">
                  <c:v>89</c:v>
                </c:pt>
                <c:pt idx="453">
                  <c:v>90</c:v>
                </c:pt>
                <c:pt idx="454">
                  <c:v>91</c:v>
                </c:pt>
                <c:pt idx="455">
                  <c:v>92</c:v>
                </c:pt>
                <c:pt idx="456">
                  <c:v>93</c:v>
                </c:pt>
                <c:pt idx="457">
                  <c:v>94</c:v>
                </c:pt>
                <c:pt idx="458">
                  <c:v>95</c:v>
                </c:pt>
                <c:pt idx="459">
                  <c:v>96</c:v>
                </c:pt>
                <c:pt idx="460">
                  <c:v>97</c:v>
                </c:pt>
                <c:pt idx="461">
                  <c:v>98</c:v>
                </c:pt>
                <c:pt idx="462">
                  <c:v>99</c:v>
                </c:pt>
                <c:pt idx="463">
                  <c:v>100</c:v>
                </c:pt>
                <c:pt idx="464">
                  <c:v>101</c:v>
                </c:pt>
                <c:pt idx="465">
                  <c:v>102</c:v>
                </c:pt>
                <c:pt idx="466">
                  <c:v>103</c:v>
                </c:pt>
                <c:pt idx="467">
                  <c:v>104</c:v>
                </c:pt>
                <c:pt idx="468">
                  <c:v>105</c:v>
                </c:pt>
                <c:pt idx="469">
                  <c:v>106</c:v>
                </c:pt>
                <c:pt idx="470">
                  <c:v>107</c:v>
                </c:pt>
                <c:pt idx="471">
                  <c:v>108</c:v>
                </c:pt>
                <c:pt idx="472">
                  <c:v>109</c:v>
                </c:pt>
                <c:pt idx="473">
                  <c:v>110</c:v>
                </c:pt>
                <c:pt idx="474">
                  <c:v>111</c:v>
                </c:pt>
                <c:pt idx="475">
                  <c:v>112</c:v>
                </c:pt>
                <c:pt idx="476">
                  <c:v>113</c:v>
                </c:pt>
                <c:pt idx="477">
                  <c:v>114</c:v>
                </c:pt>
                <c:pt idx="478">
                  <c:v>115</c:v>
                </c:pt>
                <c:pt idx="479">
                  <c:v>116</c:v>
                </c:pt>
                <c:pt idx="480">
                  <c:v>117</c:v>
                </c:pt>
                <c:pt idx="481">
                  <c:v>118</c:v>
                </c:pt>
                <c:pt idx="482">
                  <c:v>119</c:v>
                </c:pt>
                <c:pt idx="483">
                  <c:v>120</c:v>
                </c:pt>
                <c:pt idx="484">
                  <c:v>121</c:v>
                </c:pt>
                <c:pt idx="485">
                  <c:v>122</c:v>
                </c:pt>
                <c:pt idx="486">
                  <c:v>123</c:v>
                </c:pt>
                <c:pt idx="487">
                  <c:v>124</c:v>
                </c:pt>
                <c:pt idx="488">
                  <c:v>125</c:v>
                </c:pt>
                <c:pt idx="489">
                  <c:v>126</c:v>
                </c:pt>
                <c:pt idx="490">
                  <c:v>127</c:v>
                </c:pt>
                <c:pt idx="491">
                  <c:v>128</c:v>
                </c:pt>
                <c:pt idx="492">
                  <c:v>129</c:v>
                </c:pt>
                <c:pt idx="493">
                  <c:v>130</c:v>
                </c:pt>
                <c:pt idx="494">
                  <c:v>131</c:v>
                </c:pt>
                <c:pt idx="495">
                  <c:v>132</c:v>
                </c:pt>
                <c:pt idx="496">
                  <c:v>133</c:v>
                </c:pt>
                <c:pt idx="497">
                  <c:v>134</c:v>
                </c:pt>
                <c:pt idx="498">
                  <c:v>135</c:v>
                </c:pt>
                <c:pt idx="499">
                  <c:v>136</c:v>
                </c:pt>
                <c:pt idx="500">
                  <c:v>137</c:v>
                </c:pt>
                <c:pt idx="501">
                  <c:v>138</c:v>
                </c:pt>
                <c:pt idx="502">
                  <c:v>139</c:v>
                </c:pt>
                <c:pt idx="503">
                  <c:v>140</c:v>
                </c:pt>
                <c:pt idx="504">
                  <c:v>141</c:v>
                </c:pt>
                <c:pt idx="505">
                  <c:v>142</c:v>
                </c:pt>
                <c:pt idx="506">
                  <c:v>143</c:v>
                </c:pt>
                <c:pt idx="507">
                  <c:v>144</c:v>
                </c:pt>
                <c:pt idx="508">
                  <c:v>145</c:v>
                </c:pt>
                <c:pt idx="509">
                  <c:v>146</c:v>
                </c:pt>
                <c:pt idx="510">
                  <c:v>147</c:v>
                </c:pt>
                <c:pt idx="511">
                  <c:v>148</c:v>
                </c:pt>
                <c:pt idx="512">
                  <c:v>149</c:v>
                </c:pt>
                <c:pt idx="513">
                  <c:v>150</c:v>
                </c:pt>
                <c:pt idx="514">
                  <c:v>151</c:v>
                </c:pt>
                <c:pt idx="515">
                  <c:v>152</c:v>
                </c:pt>
                <c:pt idx="516">
                  <c:v>153</c:v>
                </c:pt>
                <c:pt idx="517">
                  <c:v>154</c:v>
                </c:pt>
                <c:pt idx="518">
                  <c:v>155</c:v>
                </c:pt>
                <c:pt idx="519">
                  <c:v>156</c:v>
                </c:pt>
                <c:pt idx="520">
                  <c:v>157</c:v>
                </c:pt>
                <c:pt idx="521">
                  <c:v>158</c:v>
                </c:pt>
                <c:pt idx="522">
                  <c:v>159</c:v>
                </c:pt>
                <c:pt idx="523">
                  <c:v>160</c:v>
                </c:pt>
                <c:pt idx="524">
                  <c:v>161</c:v>
                </c:pt>
                <c:pt idx="525">
                  <c:v>162</c:v>
                </c:pt>
                <c:pt idx="526">
                  <c:v>163</c:v>
                </c:pt>
                <c:pt idx="527">
                  <c:v>164</c:v>
                </c:pt>
                <c:pt idx="528">
                  <c:v>165</c:v>
                </c:pt>
                <c:pt idx="529">
                  <c:v>166</c:v>
                </c:pt>
                <c:pt idx="530">
                  <c:v>167</c:v>
                </c:pt>
                <c:pt idx="531">
                  <c:v>168</c:v>
                </c:pt>
                <c:pt idx="532">
                  <c:v>169</c:v>
                </c:pt>
                <c:pt idx="533">
                  <c:v>170</c:v>
                </c:pt>
                <c:pt idx="534">
                  <c:v>171</c:v>
                </c:pt>
                <c:pt idx="535">
                  <c:v>172</c:v>
                </c:pt>
                <c:pt idx="536">
                  <c:v>173</c:v>
                </c:pt>
                <c:pt idx="537">
                  <c:v>174</c:v>
                </c:pt>
                <c:pt idx="538">
                  <c:v>175</c:v>
                </c:pt>
                <c:pt idx="539">
                  <c:v>176</c:v>
                </c:pt>
                <c:pt idx="540">
                  <c:v>177</c:v>
                </c:pt>
                <c:pt idx="541">
                  <c:v>178</c:v>
                </c:pt>
                <c:pt idx="542">
                  <c:v>179</c:v>
                </c:pt>
                <c:pt idx="543">
                  <c:v>180</c:v>
                </c:pt>
                <c:pt idx="544">
                  <c:v>181</c:v>
                </c:pt>
                <c:pt idx="545">
                  <c:v>182</c:v>
                </c:pt>
                <c:pt idx="546">
                  <c:v>183</c:v>
                </c:pt>
                <c:pt idx="547">
                  <c:v>184</c:v>
                </c:pt>
                <c:pt idx="548">
                  <c:v>185</c:v>
                </c:pt>
                <c:pt idx="549">
                  <c:v>186</c:v>
                </c:pt>
                <c:pt idx="550">
                  <c:v>187</c:v>
                </c:pt>
                <c:pt idx="551">
                  <c:v>188</c:v>
                </c:pt>
                <c:pt idx="552">
                  <c:v>189</c:v>
                </c:pt>
                <c:pt idx="553">
                  <c:v>190</c:v>
                </c:pt>
                <c:pt idx="554">
                  <c:v>191</c:v>
                </c:pt>
                <c:pt idx="555">
                  <c:v>192</c:v>
                </c:pt>
                <c:pt idx="556">
                  <c:v>193</c:v>
                </c:pt>
                <c:pt idx="557">
                  <c:v>194</c:v>
                </c:pt>
                <c:pt idx="558">
                  <c:v>195</c:v>
                </c:pt>
                <c:pt idx="559">
                  <c:v>196</c:v>
                </c:pt>
                <c:pt idx="560">
                  <c:v>197</c:v>
                </c:pt>
                <c:pt idx="561">
                  <c:v>198</c:v>
                </c:pt>
                <c:pt idx="562">
                  <c:v>199</c:v>
                </c:pt>
                <c:pt idx="563">
                  <c:v>200</c:v>
                </c:pt>
                <c:pt idx="564">
                  <c:v>201</c:v>
                </c:pt>
                <c:pt idx="565">
                  <c:v>202</c:v>
                </c:pt>
                <c:pt idx="566">
                  <c:v>203</c:v>
                </c:pt>
                <c:pt idx="567">
                  <c:v>204</c:v>
                </c:pt>
                <c:pt idx="568">
                  <c:v>205</c:v>
                </c:pt>
                <c:pt idx="569">
                  <c:v>206</c:v>
                </c:pt>
                <c:pt idx="570">
                  <c:v>207</c:v>
                </c:pt>
                <c:pt idx="571">
                  <c:v>208</c:v>
                </c:pt>
                <c:pt idx="572">
                  <c:v>209</c:v>
                </c:pt>
                <c:pt idx="573">
                  <c:v>210</c:v>
                </c:pt>
                <c:pt idx="574">
                  <c:v>211</c:v>
                </c:pt>
                <c:pt idx="575">
                  <c:v>212</c:v>
                </c:pt>
                <c:pt idx="576">
                  <c:v>213</c:v>
                </c:pt>
                <c:pt idx="577">
                  <c:v>214</c:v>
                </c:pt>
                <c:pt idx="578">
                  <c:v>215</c:v>
                </c:pt>
                <c:pt idx="579">
                  <c:v>216</c:v>
                </c:pt>
                <c:pt idx="580">
                  <c:v>217</c:v>
                </c:pt>
                <c:pt idx="581">
                  <c:v>218</c:v>
                </c:pt>
                <c:pt idx="582">
                  <c:v>219</c:v>
                </c:pt>
                <c:pt idx="583">
                  <c:v>220</c:v>
                </c:pt>
                <c:pt idx="584">
                  <c:v>221</c:v>
                </c:pt>
                <c:pt idx="585">
                  <c:v>222</c:v>
                </c:pt>
                <c:pt idx="586">
                  <c:v>223</c:v>
                </c:pt>
                <c:pt idx="587">
                  <c:v>224</c:v>
                </c:pt>
                <c:pt idx="588">
                  <c:v>225</c:v>
                </c:pt>
                <c:pt idx="589">
                  <c:v>226</c:v>
                </c:pt>
                <c:pt idx="590">
                  <c:v>227</c:v>
                </c:pt>
                <c:pt idx="591">
                  <c:v>228</c:v>
                </c:pt>
                <c:pt idx="592">
                  <c:v>229</c:v>
                </c:pt>
                <c:pt idx="593">
                  <c:v>230</c:v>
                </c:pt>
                <c:pt idx="594">
                  <c:v>231</c:v>
                </c:pt>
                <c:pt idx="595">
                  <c:v>232</c:v>
                </c:pt>
                <c:pt idx="596">
                  <c:v>233</c:v>
                </c:pt>
                <c:pt idx="597">
                  <c:v>234</c:v>
                </c:pt>
                <c:pt idx="598">
                  <c:v>235</c:v>
                </c:pt>
                <c:pt idx="599">
                  <c:v>236</c:v>
                </c:pt>
                <c:pt idx="600">
                  <c:v>237</c:v>
                </c:pt>
                <c:pt idx="601">
                  <c:v>238</c:v>
                </c:pt>
                <c:pt idx="602">
                  <c:v>239</c:v>
                </c:pt>
                <c:pt idx="603">
                  <c:v>240</c:v>
                </c:pt>
                <c:pt idx="604">
                  <c:v>241</c:v>
                </c:pt>
                <c:pt idx="605">
                  <c:v>242</c:v>
                </c:pt>
                <c:pt idx="606">
                  <c:v>243</c:v>
                </c:pt>
                <c:pt idx="607">
                  <c:v>244</c:v>
                </c:pt>
                <c:pt idx="608">
                  <c:v>245</c:v>
                </c:pt>
                <c:pt idx="609">
                  <c:v>246</c:v>
                </c:pt>
                <c:pt idx="610">
                  <c:v>247</c:v>
                </c:pt>
                <c:pt idx="611">
                  <c:v>248</c:v>
                </c:pt>
                <c:pt idx="612">
                  <c:v>249</c:v>
                </c:pt>
                <c:pt idx="613">
                  <c:v>250</c:v>
                </c:pt>
                <c:pt idx="614">
                  <c:v>251</c:v>
                </c:pt>
                <c:pt idx="615">
                  <c:v>252</c:v>
                </c:pt>
                <c:pt idx="616">
                  <c:v>253</c:v>
                </c:pt>
                <c:pt idx="617">
                  <c:v>254</c:v>
                </c:pt>
                <c:pt idx="618">
                  <c:v>255</c:v>
                </c:pt>
                <c:pt idx="619">
                  <c:v>256</c:v>
                </c:pt>
                <c:pt idx="620">
                  <c:v>257</c:v>
                </c:pt>
                <c:pt idx="621">
                  <c:v>258</c:v>
                </c:pt>
                <c:pt idx="622">
                  <c:v>259</c:v>
                </c:pt>
                <c:pt idx="623">
                  <c:v>260</c:v>
                </c:pt>
                <c:pt idx="624">
                  <c:v>261</c:v>
                </c:pt>
                <c:pt idx="625">
                  <c:v>262</c:v>
                </c:pt>
                <c:pt idx="626">
                  <c:v>263</c:v>
                </c:pt>
                <c:pt idx="627">
                  <c:v>264</c:v>
                </c:pt>
                <c:pt idx="628">
                  <c:v>265</c:v>
                </c:pt>
                <c:pt idx="629">
                  <c:v>266</c:v>
                </c:pt>
                <c:pt idx="630">
                  <c:v>267</c:v>
                </c:pt>
                <c:pt idx="631">
                  <c:v>268</c:v>
                </c:pt>
                <c:pt idx="632">
                  <c:v>269</c:v>
                </c:pt>
                <c:pt idx="633">
                  <c:v>270</c:v>
                </c:pt>
                <c:pt idx="634">
                  <c:v>271</c:v>
                </c:pt>
                <c:pt idx="635">
                  <c:v>272</c:v>
                </c:pt>
                <c:pt idx="636">
                  <c:v>273</c:v>
                </c:pt>
                <c:pt idx="637">
                  <c:v>274</c:v>
                </c:pt>
                <c:pt idx="638">
                  <c:v>275</c:v>
                </c:pt>
                <c:pt idx="639">
                  <c:v>276</c:v>
                </c:pt>
                <c:pt idx="640">
                  <c:v>277</c:v>
                </c:pt>
                <c:pt idx="641">
                  <c:v>278</c:v>
                </c:pt>
                <c:pt idx="642">
                  <c:v>279</c:v>
                </c:pt>
                <c:pt idx="643">
                  <c:v>280</c:v>
                </c:pt>
                <c:pt idx="644">
                  <c:v>281</c:v>
                </c:pt>
                <c:pt idx="645">
                  <c:v>282</c:v>
                </c:pt>
                <c:pt idx="646">
                  <c:v>283</c:v>
                </c:pt>
                <c:pt idx="647">
                  <c:v>284</c:v>
                </c:pt>
                <c:pt idx="648">
                  <c:v>285</c:v>
                </c:pt>
                <c:pt idx="649">
                  <c:v>286</c:v>
                </c:pt>
                <c:pt idx="650">
                  <c:v>287</c:v>
                </c:pt>
                <c:pt idx="651">
                  <c:v>288</c:v>
                </c:pt>
                <c:pt idx="652">
                  <c:v>289</c:v>
                </c:pt>
                <c:pt idx="653">
                  <c:v>290</c:v>
                </c:pt>
                <c:pt idx="654">
                  <c:v>291</c:v>
                </c:pt>
                <c:pt idx="655">
                  <c:v>292</c:v>
                </c:pt>
                <c:pt idx="656">
                  <c:v>293</c:v>
                </c:pt>
                <c:pt idx="657">
                  <c:v>294</c:v>
                </c:pt>
                <c:pt idx="658">
                  <c:v>295</c:v>
                </c:pt>
                <c:pt idx="659">
                  <c:v>296</c:v>
                </c:pt>
                <c:pt idx="660">
                  <c:v>297</c:v>
                </c:pt>
                <c:pt idx="661">
                  <c:v>298</c:v>
                </c:pt>
                <c:pt idx="662">
                  <c:v>299</c:v>
                </c:pt>
                <c:pt idx="663">
                  <c:v>300</c:v>
                </c:pt>
                <c:pt idx="664">
                  <c:v>301</c:v>
                </c:pt>
                <c:pt idx="665">
                  <c:v>302</c:v>
                </c:pt>
                <c:pt idx="666">
                  <c:v>303</c:v>
                </c:pt>
                <c:pt idx="667">
                  <c:v>304</c:v>
                </c:pt>
                <c:pt idx="668">
                  <c:v>305</c:v>
                </c:pt>
                <c:pt idx="669">
                  <c:v>306</c:v>
                </c:pt>
                <c:pt idx="670">
                  <c:v>307</c:v>
                </c:pt>
                <c:pt idx="671">
                  <c:v>308</c:v>
                </c:pt>
                <c:pt idx="672">
                  <c:v>309</c:v>
                </c:pt>
                <c:pt idx="673">
                  <c:v>310</c:v>
                </c:pt>
                <c:pt idx="674">
                  <c:v>311</c:v>
                </c:pt>
                <c:pt idx="675">
                  <c:v>312</c:v>
                </c:pt>
                <c:pt idx="676">
                  <c:v>313</c:v>
                </c:pt>
                <c:pt idx="677">
                  <c:v>314</c:v>
                </c:pt>
                <c:pt idx="678">
                  <c:v>315</c:v>
                </c:pt>
                <c:pt idx="679">
                  <c:v>316</c:v>
                </c:pt>
                <c:pt idx="680">
                  <c:v>317</c:v>
                </c:pt>
                <c:pt idx="681">
                  <c:v>318</c:v>
                </c:pt>
                <c:pt idx="682">
                  <c:v>319</c:v>
                </c:pt>
                <c:pt idx="683">
                  <c:v>320</c:v>
                </c:pt>
                <c:pt idx="684">
                  <c:v>321</c:v>
                </c:pt>
                <c:pt idx="685">
                  <c:v>322</c:v>
                </c:pt>
                <c:pt idx="686">
                  <c:v>323</c:v>
                </c:pt>
                <c:pt idx="687">
                  <c:v>324</c:v>
                </c:pt>
                <c:pt idx="688">
                  <c:v>325</c:v>
                </c:pt>
                <c:pt idx="689">
                  <c:v>326</c:v>
                </c:pt>
                <c:pt idx="690">
                  <c:v>327</c:v>
                </c:pt>
                <c:pt idx="691">
                  <c:v>328</c:v>
                </c:pt>
                <c:pt idx="692">
                  <c:v>329</c:v>
                </c:pt>
                <c:pt idx="693">
                  <c:v>330</c:v>
                </c:pt>
                <c:pt idx="694">
                  <c:v>331</c:v>
                </c:pt>
                <c:pt idx="695">
                  <c:v>332</c:v>
                </c:pt>
                <c:pt idx="696">
                  <c:v>333</c:v>
                </c:pt>
                <c:pt idx="697">
                  <c:v>334</c:v>
                </c:pt>
                <c:pt idx="698">
                  <c:v>335</c:v>
                </c:pt>
                <c:pt idx="699">
                  <c:v>336</c:v>
                </c:pt>
                <c:pt idx="700">
                  <c:v>337</c:v>
                </c:pt>
                <c:pt idx="701">
                  <c:v>338</c:v>
                </c:pt>
                <c:pt idx="702">
                  <c:v>339</c:v>
                </c:pt>
                <c:pt idx="703">
                  <c:v>340</c:v>
                </c:pt>
                <c:pt idx="704">
                  <c:v>341</c:v>
                </c:pt>
                <c:pt idx="705">
                  <c:v>342</c:v>
                </c:pt>
                <c:pt idx="706">
                  <c:v>343</c:v>
                </c:pt>
                <c:pt idx="707">
                  <c:v>344</c:v>
                </c:pt>
                <c:pt idx="708">
                  <c:v>345</c:v>
                </c:pt>
                <c:pt idx="709">
                  <c:v>346</c:v>
                </c:pt>
                <c:pt idx="710">
                  <c:v>347</c:v>
                </c:pt>
                <c:pt idx="711">
                  <c:v>348</c:v>
                </c:pt>
                <c:pt idx="712">
                  <c:v>349</c:v>
                </c:pt>
                <c:pt idx="713">
                  <c:v>350</c:v>
                </c:pt>
                <c:pt idx="714">
                  <c:v>351</c:v>
                </c:pt>
                <c:pt idx="715">
                  <c:v>352</c:v>
                </c:pt>
                <c:pt idx="716">
                  <c:v>353</c:v>
                </c:pt>
                <c:pt idx="717">
                  <c:v>354</c:v>
                </c:pt>
                <c:pt idx="718">
                  <c:v>355</c:v>
                </c:pt>
                <c:pt idx="719">
                  <c:v>356</c:v>
                </c:pt>
                <c:pt idx="720">
                  <c:v>357</c:v>
                </c:pt>
                <c:pt idx="721">
                  <c:v>358</c:v>
                </c:pt>
                <c:pt idx="722">
                  <c:v>359</c:v>
                </c:pt>
                <c:pt idx="723">
                  <c:v>360</c:v>
                </c:pt>
                <c:pt idx="724">
                  <c:v>361</c:v>
                </c:pt>
                <c:pt idx="725">
                  <c:v>362</c:v>
                </c:pt>
                <c:pt idx="726">
                  <c:v>363</c:v>
                </c:pt>
                <c:pt idx="727">
                  <c:v>364</c:v>
                </c:pt>
                <c:pt idx="728">
                  <c:v>365</c:v>
                </c:pt>
              </c:numCache>
            </c:numRef>
          </c:xVal>
          <c:yVal>
            <c:numRef>
              <c:f>'All data'!$C$2:$C$733</c:f>
              <c:numCache>
                <c:formatCode>General</c:formatCode>
                <c:ptCount val="732"/>
                <c:pt idx="0">
                  <c:v>1.8072299999999999</c:v>
                </c:pt>
                <c:pt idx="1">
                  <c:v>2.28091</c:v>
                </c:pt>
                <c:pt idx="2">
                  <c:v>1.7985600000000002</c:v>
                </c:pt>
                <c:pt idx="3">
                  <c:v>1.8007200000000001</c:v>
                </c:pt>
                <c:pt idx="4">
                  <c:v>2.5179900000000002</c:v>
                </c:pt>
                <c:pt idx="5">
                  <c:v>1.6746400000000001</c:v>
                </c:pt>
                <c:pt idx="6">
                  <c:v>1.3142200000000002</c:v>
                </c:pt>
                <c:pt idx="7">
                  <c:v>2.1505400000000003</c:v>
                </c:pt>
                <c:pt idx="8">
                  <c:v>1.6746400000000001</c:v>
                </c:pt>
                <c:pt idx="9">
                  <c:v>1.79426</c:v>
                </c:pt>
                <c:pt idx="10">
                  <c:v>0.83732000000000006</c:v>
                </c:pt>
                <c:pt idx="11">
                  <c:v>1.7964099999999998</c:v>
                </c:pt>
                <c:pt idx="12">
                  <c:v>2.5119599999999997</c:v>
                </c:pt>
                <c:pt idx="13">
                  <c:v>1.3142200000000002</c:v>
                </c:pt>
                <c:pt idx="14">
                  <c:v>2.1479699999999999</c:v>
                </c:pt>
                <c:pt idx="15">
                  <c:v>2.2646000000000002</c:v>
                </c:pt>
                <c:pt idx="16">
                  <c:v>1.90476</c:v>
                </c:pt>
                <c:pt idx="17">
                  <c:v>2.01661</c:v>
                </c:pt>
                <c:pt idx="18">
                  <c:v>1.9002400000000002</c:v>
                </c:pt>
                <c:pt idx="19">
                  <c:v>2.2565300000000001</c:v>
                </c:pt>
                <c:pt idx="20">
                  <c:v>2.0190000000000001</c:v>
                </c:pt>
                <c:pt idx="21">
                  <c:v>2.8571400000000002</c:v>
                </c:pt>
                <c:pt idx="22">
                  <c:v>3.09524</c:v>
                </c:pt>
                <c:pt idx="23">
                  <c:v>2.0238100000000001</c:v>
                </c:pt>
                <c:pt idx="24">
                  <c:v>1.9093100000000001</c:v>
                </c:pt>
                <c:pt idx="25">
                  <c:v>1.66865</c:v>
                </c:pt>
                <c:pt idx="26">
                  <c:v>1.7878399999999999</c:v>
                </c:pt>
                <c:pt idx="27">
                  <c:v>1.30952</c:v>
                </c:pt>
                <c:pt idx="28">
                  <c:v>1.4285700000000001</c:v>
                </c:pt>
                <c:pt idx="29">
                  <c:v>2.2646000000000002</c:v>
                </c:pt>
                <c:pt idx="30">
                  <c:v>2.0238100000000001</c:v>
                </c:pt>
                <c:pt idx="31">
                  <c:v>1.1919</c:v>
                </c:pt>
                <c:pt idx="32">
                  <c:v>1.54762</c:v>
                </c:pt>
                <c:pt idx="33">
                  <c:v>1.3079700000000001</c:v>
                </c:pt>
                <c:pt idx="34">
                  <c:v>1.90476</c:v>
                </c:pt>
                <c:pt idx="35">
                  <c:v>3.33731</c:v>
                </c:pt>
                <c:pt idx="36">
                  <c:v>1.90703</c:v>
                </c:pt>
                <c:pt idx="37">
                  <c:v>2.2754500000000002</c:v>
                </c:pt>
                <c:pt idx="38">
                  <c:v>1.9161699999999999</c:v>
                </c:pt>
                <c:pt idx="39">
                  <c:v>1.7985600000000002</c:v>
                </c:pt>
                <c:pt idx="40">
                  <c:v>1.43885</c:v>
                </c:pt>
                <c:pt idx="41">
                  <c:v>1.07914</c:v>
                </c:pt>
                <c:pt idx="42">
                  <c:v>2.7511999999999999</c:v>
                </c:pt>
                <c:pt idx="43">
                  <c:v>2.5089600000000001</c:v>
                </c:pt>
                <c:pt idx="44">
                  <c:v>2.8708100000000001</c:v>
                </c:pt>
                <c:pt idx="45">
                  <c:v>1.8007200000000001</c:v>
                </c:pt>
                <c:pt idx="46">
                  <c:v>1.44058</c:v>
                </c:pt>
                <c:pt idx="47">
                  <c:v>1.67665</c:v>
                </c:pt>
                <c:pt idx="48">
                  <c:v>2.2754500000000002</c:v>
                </c:pt>
                <c:pt idx="49">
                  <c:v>2.03349</c:v>
                </c:pt>
                <c:pt idx="50">
                  <c:v>2.3923399999999999</c:v>
                </c:pt>
                <c:pt idx="51">
                  <c:v>2.1556899999999999</c:v>
                </c:pt>
                <c:pt idx="52">
                  <c:v>1.5587500000000001</c:v>
                </c:pt>
                <c:pt idx="53">
                  <c:v>1.7985600000000002</c:v>
                </c:pt>
                <c:pt idx="54">
                  <c:v>2.28091</c:v>
                </c:pt>
                <c:pt idx="55">
                  <c:v>2.1660599999999999</c:v>
                </c:pt>
                <c:pt idx="56">
                  <c:v>2.2891599999999999</c:v>
                </c:pt>
                <c:pt idx="57">
                  <c:v>2.5270800000000002</c:v>
                </c:pt>
                <c:pt idx="58">
                  <c:v>2.7677499999999999</c:v>
                </c:pt>
                <c:pt idx="59">
                  <c:v>2.04819</c:v>
                </c:pt>
                <c:pt idx="60">
                  <c:v>2.7677499999999999</c:v>
                </c:pt>
                <c:pt idx="61">
                  <c:v>1.3252999999999999</c:v>
                </c:pt>
                <c:pt idx="62">
                  <c:v>3.3694299999999999</c:v>
                </c:pt>
                <c:pt idx="63">
                  <c:v>2.4067400000000001</c:v>
                </c:pt>
                <c:pt idx="64">
                  <c:v>2.0408200000000001</c:v>
                </c:pt>
                <c:pt idx="65">
                  <c:v>2.5301200000000001</c:v>
                </c:pt>
                <c:pt idx="66">
                  <c:v>1.8094100000000002</c:v>
                </c:pt>
                <c:pt idx="67">
                  <c:v>2.1712899999999999</c:v>
                </c:pt>
                <c:pt idx="68">
                  <c:v>2.6537999999999999</c:v>
                </c:pt>
                <c:pt idx="69">
                  <c:v>1.4457800000000001</c:v>
                </c:pt>
                <c:pt idx="70">
                  <c:v>2.40964</c:v>
                </c:pt>
                <c:pt idx="71">
                  <c:v>2.6537999999999999</c:v>
                </c:pt>
                <c:pt idx="72">
                  <c:v>1.69082</c:v>
                </c:pt>
                <c:pt idx="73">
                  <c:v>2.5362300000000002</c:v>
                </c:pt>
                <c:pt idx="74">
                  <c:v>1.0869599999999999</c:v>
                </c:pt>
                <c:pt idx="75">
                  <c:v>2.5392999999999999</c:v>
                </c:pt>
                <c:pt idx="76">
                  <c:v>1.9323699999999999</c:v>
                </c:pt>
                <c:pt idx="77">
                  <c:v>2.5392999999999999</c:v>
                </c:pt>
                <c:pt idx="78">
                  <c:v>2.0506599999999997</c:v>
                </c:pt>
                <c:pt idx="79">
                  <c:v>1.8137799999999999</c:v>
                </c:pt>
                <c:pt idx="80">
                  <c:v>1.21065</c:v>
                </c:pt>
                <c:pt idx="81">
                  <c:v>2.4271799999999999</c:v>
                </c:pt>
                <c:pt idx="82">
                  <c:v>2.1818200000000001</c:v>
                </c:pt>
                <c:pt idx="83">
                  <c:v>2.0656099999999999</c:v>
                </c:pt>
                <c:pt idx="84">
                  <c:v>1.6969699999999999</c:v>
                </c:pt>
                <c:pt idx="85">
                  <c:v>2.1844700000000001</c:v>
                </c:pt>
                <c:pt idx="86">
                  <c:v>1.45455</c:v>
                </c:pt>
                <c:pt idx="87">
                  <c:v>2.0606100000000001</c:v>
                </c:pt>
                <c:pt idx="88">
                  <c:v>2.0581100000000001</c:v>
                </c:pt>
                <c:pt idx="89">
                  <c:v>2.1739100000000002</c:v>
                </c:pt>
                <c:pt idx="90">
                  <c:v>1.9347000000000001</c:v>
                </c:pt>
                <c:pt idx="91">
                  <c:v>1.6928699999999999</c:v>
                </c:pt>
                <c:pt idx="92">
                  <c:v>2.1712899999999999</c:v>
                </c:pt>
                <c:pt idx="93">
                  <c:v>1.57385</c:v>
                </c:pt>
                <c:pt idx="94">
                  <c:v>2.1791799999999997</c:v>
                </c:pt>
                <c:pt idx="95">
                  <c:v>1.21065</c:v>
                </c:pt>
                <c:pt idx="96">
                  <c:v>2.6602199999999998</c:v>
                </c:pt>
                <c:pt idx="97">
                  <c:v>2.7811399999999997</c:v>
                </c:pt>
                <c:pt idx="98">
                  <c:v>2.2974600000000001</c:v>
                </c:pt>
                <c:pt idx="99">
                  <c:v>2.2974600000000001</c:v>
                </c:pt>
                <c:pt idx="100">
                  <c:v>2.1765400000000001</c:v>
                </c:pt>
                <c:pt idx="101">
                  <c:v>1.45278</c:v>
                </c:pt>
                <c:pt idx="102">
                  <c:v>1.45455</c:v>
                </c:pt>
                <c:pt idx="103">
                  <c:v>2.6699000000000002</c:v>
                </c:pt>
                <c:pt idx="104">
                  <c:v>1.9417500000000001</c:v>
                </c:pt>
                <c:pt idx="105">
                  <c:v>2.66344</c:v>
                </c:pt>
                <c:pt idx="106">
                  <c:v>2.5454499999999998</c:v>
                </c:pt>
                <c:pt idx="107">
                  <c:v>1.69903</c:v>
                </c:pt>
                <c:pt idx="108">
                  <c:v>1.8181799999999999</c:v>
                </c:pt>
                <c:pt idx="109">
                  <c:v>1.3349500000000001</c:v>
                </c:pt>
                <c:pt idx="110">
                  <c:v>1.57576</c:v>
                </c:pt>
                <c:pt idx="111">
                  <c:v>2.54237</c:v>
                </c:pt>
                <c:pt idx="112">
                  <c:v>2.4154599999999999</c:v>
                </c:pt>
                <c:pt idx="113">
                  <c:v>3.3898299999999999</c:v>
                </c:pt>
                <c:pt idx="114">
                  <c:v>2.41838</c:v>
                </c:pt>
                <c:pt idx="115">
                  <c:v>2.3030300000000001</c:v>
                </c:pt>
                <c:pt idx="116">
                  <c:v>1.21065</c:v>
                </c:pt>
                <c:pt idx="117">
                  <c:v>1.9417500000000001</c:v>
                </c:pt>
                <c:pt idx="118">
                  <c:v>2.3002400000000001</c:v>
                </c:pt>
                <c:pt idx="119">
                  <c:v>2.0506599999999997</c:v>
                </c:pt>
                <c:pt idx="120">
                  <c:v>3.6144599999999998</c:v>
                </c:pt>
                <c:pt idx="121">
                  <c:v>2.7811399999999997</c:v>
                </c:pt>
                <c:pt idx="122">
                  <c:v>2.4242400000000002</c:v>
                </c:pt>
                <c:pt idx="123">
                  <c:v>1.69903</c:v>
                </c:pt>
                <c:pt idx="124">
                  <c:v>1.8159800000000001</c:v>
                </c:pt>
                <c:pt idx="125">
                  <c:v>2.3058299999999998</c:v>
                </c:pt>
                <c:pt idx="126">
                  <c:v>2.7912600000000003</c:v>
                </c:pt>
                <c:pt idx="127">
                  <c:v>2.5547399999999998</c:v>
                </c:pt>
                <c:pt idx="128">
                  <c:v>1.5834300000000001</c:v>
                </c:pt>
                <c:pt idx="129">
                  <c:v>2.8014600000000001</c:v>
                </c:pt>
                <c:pt idx="130">
                  <c:v>2.0731700000000002</c:v>
                </c:pt>
                <c:pt idx="131">
                  <c:v>2.3142499999999999</c:v>
                </c:pt>
                <c:pt idx="132">
                  <c:v>3.0339800000000001</c:v>
                </c:pt>
                <c:pt idx="133">
                  <c:v>3.0303</c:v>
                </c:pt>
                <c:pt idx="134">
                  <c:v>2.90557</c:v>
                </c:pt>
                <c:pt idx="135">
                  <c:v>2.3002400000000001</c:v>
                </c:pt>
                <c:pt idx="136">
                  <c:v>1.33172</c:v>
                </c:pt>
                <c:pt idx="137">
                  <c:v>1.3301099999999999</c:v>
                </c:pt>
                <c:pt idx="138">
                  <c:v>2.3058299999999998</c:v>
                </c:pt>
                <c:pt idx="139">
                  <c:v>2.06311</c:v>
                </c:pt>
                <c:pt idx="140">
                  <c:v>3.3980600000000001</c:v>
                </c:pt>
                <c:pt idx="141">
                  <c:v>3.26877</c:v>
                </c:pt>
                <c:pt idx="142">
                  <c:v>3.2648099999999998</c:v>
                </c:pt>
                <c:pt idx="143">
                  <c:v>1.69903</c:v>
                </c:pt>
                <c:pt idx="144">
                  <c:v>1.33657</c:v>
                </c:pt>
                <c:pt idx="145">
                  <c:v>2.06813</c:v>
                </c:pt>
                <c:pt idx="146">
                  <c:v>1.8248200000000001</c:v>
                </c:pt>
                <c:pt idx="147">
                  <c:v>2.7845</c:v>
                </c:pt>
                <c:pt idx="148">
                  <c:v>2.0556200000000002</c:v>
                </c:pt>
                <c:pt idx="149">
                  <c:v>2.0556200000000002</c:v>
                </c:pt>
                <c:pt idx="150">
                  <c:v>2.5454499999999998</c:v>
                </c:pt>
                <c:pt idx="151">
                  <c:v>2.6666699999999999</c:v>
                </c:pt>
                <c:pt idx="152">
                  <c:v>1.9370499999999999</c:v>
                </c:pt>
                <c:pt idx="153">
                  <c:v>2.0506599999999997</c:v>
                </c:pt>
                <c:pt idx="154">
                  <c:v>1.5700499999999999</c:v>
                </c:pt>
                <c:pt idx="155">
                  <c:v>2.5301200000000001</c:v>
                </c:pt>
                <c:pt idx="156">
                  <c:v>2.7677499999999999</c:v>
                </c:pt>
                <c:pt idx="157">
                  <c:v>2.5362300000000002</c:v>
                </c:pt>
                <c:pt idx="158">
                  <c:v>2.2919200000000002</c:v>
                </c:pt>
                <c:pt idx="159">
                  <c:v>2.1765400000000001</c:v>
                </c:pt>
                <c:pt idx="160">
                  <c:v>2.4154599999999999</c:v>
                </c:pt>
                <c:pt idx="161">
                  <c:v>2.8950500000000003</c:v>
                </c:pt>
                <c:pt idx="162">
                  <c:v>1.93004</c:v>
                </c:pt>
                <c:pt idx="163">
                  <c:v>1.93004</c:v>
                </c:pt>
                <c:pt idx="164">
                  <c:v>1.0830299999999999</c:v>
                </c:pt>
                <c:pt idx="165">
                  <c:v>2.1660599999999999</c:v>
                </c:pt>
                <c:pt idx="166">
                  <c:v>2.2891599999999999</c:v>
                </c:pt>
                <c:pt idx="167">
                  <c:v>2.2891599999999999</c:v>
                </c:pt>
                <c:pt idx="168">
                  <c:v>2.0506599999999997</c:v>
                </c:pt>
                <c:pt idx="169">
                  <c:v>2.7677499999999999</c:v>
                </c:pt>
                <c:pt idx="170">
                  <c:v>2.28091</c:v>
                </c:pt>
                <c:pt idx="171">
                  <c:v>2.03837</c:v>
                </c:pt>
                <c:pt idx="172">
                  <c:v>1.6726400000000001</c:v>
                </c:pt>
                <c:pt idx="173">
                  <c:v>2.5089600000000001</c:v>
                </c:pt>
                <c:pt idx="174">
                  <c:v>2.0286400000000002</c:v>
                </c:pt>
                <c:pt idx="175">
                  <c:v>2.9975999999999998</c:v>
                </c:pt>
                <c:pt idx="176">
                  <c:v>2.40096</c:v>
                </c:pt>
                <c:pt idx="177">
                  <c:v>3.00481</c:v>
                </c:pt>
                <c:pt idx="178">
                  <c:v>2.5149699999999999</c:v>
                </c:pt>
                <c:pt idx="179">
                  <c:v>2.75779</c:v>
                </c:pt>
                <c:pt idx="180">
                  <c:v>1.79426</c:v>
                </c:pt>
                <c:pt idx="181">
                  <c:v>1.5550200000000001</c:v>
                </c:pt>
                <c:pt idx="182">
                  <c:v>3.2335299999999996</c:v>
                </c:pt>
                <c:pt idx="183">
                  <c:v>2.28091</c:v>
                </c:pt>
                <c:pt idx="184">
                  <c:v>2.6474099999999998</c:v>
                </c:pt>
                <c:pt idx="185">
                  <c:v>2.1582699999999999</c:v>
                </c:pt>
                <c:pt idx="186">
                  <c:v>2.2700100000000001</c:v>
                </c:pt>
                <c:pt idx="187">
                  <c:v>1.55131</c:v>
                </c:pt>
                <c:pt idx="188">
                  <c:v>2.0310600000000001</c:v>
                </c:pt>
                <c:pt idx="189">
                  <c:v>2.7413599999999998</c:v>
                </c:pt>
                <c:pt idx="190">
                  <c:v>3.5842300000000002</c:v>
                </c:pt>
                <c:pt idx="191">
                  <c:v>2.1531099999999999</c:v>
                </c:pt>
                <c:pt idx="192">
                  <c:v>2.1531099999999999</c:v>
                </c:pt>
                <c:pt idx="193">
                  <c:v>1.79426</c:v>
                </c:pt>
                <c:pt idx="194">
                  <c:v>2.1531099999999999</c:v>
                </c:pt>
                <c:pt idx="195">
                  <c:v>2.7446299999999999</c:v>
                </c:pt>
                <c:pt idx="196">
                  <c:v>2.5</c:v>
                </c:pt>
                <c:pt idx="197">
                  <c:v>2.2618999999999998</c:v>
                </c:pt>
                <c:pt idx="198">
                  <c:v>2.3809499999999999</c:v>
                </c:pt>
                <c:pt idx="199">
                  <c:v>2.3809499999999999</c:v>
                </c:pt>
                <c:pt idx="200">
                  <c:v>2.3837900000000003</c:v>
                </c:pt>
                <c:pt idx="201">
                  <c:v>1.7921099999999999</c:v>
                </c:pt>
                <c:pt idx="202">
                  <c:v>2.5149699999999999</c:v>
                </c:pt>
                <c:pt idx="203">
                  <c:v>3.1175100000000002</c:v>
                </c:pt>
                <c:pt idx="204">
                  <c:v>3.3694299999999999</c:v>
                </c:pt>
                <c:pt idx="205">
                  <c:v>2.5392999999999999</c:v>
                </c:pt>
                <c:pt idx="206">
                  <c:v>3.0266299999999999</c:v>
                </c:pt>
                <c:pt idx="207">
                  <c:v>1.6826899999999998</c:v>
                </c:pt>
                <c:pt idx="208">
                  <c:v>0.95808000000000004</c:v>
                </c:pt>
                <c:pt idx="209">
                  <c:v>3.0011999999999999</c:v>
                </c:pt>
                <c:pt idx="210">
                  <c:v>2.28091</c:v>
                </c:pt>
                <c:pt idx="211">
                  <c:v>2.8776999999999999</c:v>
                </c:pt>
                <c:pt idx="212">
                  <c:v>2.88462</c:v>
                </c:pt>
                <c:pt idx="213">
                  <c:v>2.0506599999999997</c:v>
                </c:pt>
                <c:pt idx="214">
                  <c:v>2.7677499999999999</c:v>
                </c:pt>
                <c:pt idx="215">
                  <c:v>2.2864</c:v>
                </c:pt>
                <c:pt idx="216">
                  <c:v>2.77108</c:v>
                </c:pt>
                <c:pt idx="217">
                  <c:v>2.6474099999999998</c:v>
                </c:pt>
                <c:pt idx="218">
                  <c:v>2.64106</c:v>
                </c:pt>
                <c:pt idx="219">
                  <c:v>2.2891599999999999</c:v>
                </c:pt>
                <c:pt idx="220">
                  <c:v>1.3252999999999999</c:v>
                </c:pt>
                <c:pt idx="221">
                  <c:v>0.96270000000000011</c:v>
                </c:pt>
                <c:pt idx="222">
                  <c:v>2.1686699999999997</c:v>
                </c:pt>
                <c:pt idx="223">
                  <c:v>2.2864</c:v>
                </c:pt>
                <c:pt idx="224">
                  <c:v>1.9230799999999999</c:v>
                </c:pt>
                <c:pt idx="225">
                  <c:v>2.16086</c:v>
                </c:pt>
                <c:pt idx="226">
                  <c:v>1.8094100000000002</c:v>
                </c:pt>
                <c:pt idx="227">
                  <c:v>2.2946900000000001</c:v>
                </c:pt>
                <c:pt idx="228">
                  <c:v>1.8159800000000001</c:v>
                </c:pt>
                <c:pt idx="229">
                  <c:v>2.657</c:v>
                </c:pt>
                <c:pt idx="230">
                  <c:v>1.6949200000000002</c:v>
                </c:pt>
                <c:pt idx="231">
                  <c:v>1.8159800000000001</c:v>
                </c:pt>
                <c:pt idx="232">
                  <c:v>2.9197099999999998</c:v>
                </c:pt>
                <c:pt idx="233">
                  <c:v>1.5853699999999999</c:v>
                </c:pt>
                <c:pt idx="234">
                  <c:v>1.5834300000000001</c:v>
                </c:pt>
                <c:pt idx="235">
                  <c:v>1.9488399999999999</c:v>
                </c:pt>
                <c:pt idx="236">
                  <c:v>1.70316</c:v>
                </c:pt>
                <c:pt idx="237">
                  <c:v>2.5640999999999998</c:v>
                </c:pt>
                <c:pt idx="238">
                  <c:v>1.1002399999999999</c:v>
                </c:pt>
                <c:pt idx="239">
                  <c:v>2.1978</c:v>
                </c:pt>
                <c:pt idx="240">
                  <c:v>1.9441099999999998</c:v>
                </c:pt>
                <c:pt idx="241">
                  <c:v>1.45808</c:v>
                </c:pt>
                <c:pt idx="242">
                  <c:v>1.9441099999999998</c:v>
                </c:pt>
                <c:pt idx="243">
                  <c:v>2.0606100000000001</c:v>
                </c:pt>
                <c:pt idx="244">
                  <c:v>2.0581100000000001</c:v>
                </c:pt>
                <c:pt idx="245">
                  <c:v>2.4213100000000001</c:v>
                </c:pt>
                <c:pt idx="246">
                  <c:v>2.3030300000000001</c:v>
                </c:pt>
                <c:pt idx="247">
                  <c:v>2.5454499999999998</c:v>
                </c:pt>
                <c:pt idx="248">
                  <c:v>1.0895899999999998</c:v>
                </c:pt>
                <c:pt idx="249">
                  <c:v>1.57195</c:v>
                </c:pt>
                <c:pt idx="250">
                  <c:v>2.5392999999999999</c:v>
                </c:pt>
                <c:pt idx="251">
                  <c:v>1.93004</c:v>
                </c:pt>
                <c:pt idx="252">
                  <c:v>1.81159</c:v>
                </c:pt>
                <c:pt idx="253">
                  <c:v>2.657</c:v>
                </c:pt>
                <c:pt idx="254">
                  <c:v>2.88809</c:v>
                </c:pt>
                <c:pt idx="255">
                  <c:v>1.20627</c:v>
                </c:pt>
                <c:pt idx="256">
                  <c:v>2.40964</c:v>
                </c:pt>
                <c:pt idx="257">
                  <c:v>1.5625</c:v>
                </c:pt>
                <c:pt idx="258">
                  <c:v>2.2864</c:v>
                </c:pt>
                <c:pt idx="259">
                  <c:v>1.9230799999999999</c:v>
                </c:pt>
                <c:pt idx="260">
                  <c:v>2.7610999999999999</c:v>
                </c:pt>
                <c:pt idx="261">
                  <c:v>2.5270800000000002</c:v>
                </c:pt>
                <c:pt idx="262">
                  <c:v>2.0506599999999997</c:v>
                </c:pt>
                <c:pt idx="263">
                  <c:v>1.80288</c:v>
                </c:pt>
                <c:pt idx="264">
                  <c:v>2.52101</c:v>
                </c:pt>
                <c:pt idx="265">
                  <c:v>2.6378900000000001</c:v>
                </c:pt>
                <c:pt idx="266">
                  <c:v>2.16086</c:v>
                </c:pt>
                <c:pt idx="267">
                  <c:v>1.6746400000000001</c:v>
                </c:pt>
                <c:pt idx="268">
                  <c:v>2.03349</c:v>
                </c:pt>
                <c:pt idx="269">
                  <c:v>1.1990399999999999</c:v>
                </c:pt>
                <c:pt idx="270">
                  <c:v>2.1556899999999999</c:v>
                </c:pt>
                <c:pt idx="271">
                  <c:v>2.16086</c:v>
                </c:pt>
                <c:pt idx="272">
                  <c:v>1.67866</c:v>
                </c:pt>
                <c:pt idx="273">
                  <c:v>1.5643800000000001</c:v>
                </c:pt>
                <c:pt idx="274">
                  <c:v>2.5301200000000001</c:v>
                </c:pt>
                <c:pt idx="275">
                  <c:v>1.5643800000000001</c:v>
                </c:pt>
                <c:pt idx="276">
                  <c:v>1.44231</c:v>
                </c:pt>
                <c:pt idx="277">
                  <c:v>2.1634599999999997</c:v>
                </c:pt>
                <c:pt idx="278">
                  <c:v>2.28091</c:v>
                </c:pt>
                <c:pt idx="279">
                  <c:v>2.28091</c:v>
                </c:pt>
                <c:pt idx="280">
                  <c:v>1.8007200000000001</c:v>
                </c:pt>
                <c:pt idx="281">
                  <c:v>2.8776999999999999</c:v>
                </c:pt>
                <c:pt idx="282">
                  <c:v>2.64106</c:v>
                </c:pt>
                <c:pt idx="283">
                  <c:v>1.6806699999999999</c:v>
                </c:pt>
                <c:pt idx="284">
                  <c:v>1.9207699999999999</c:v>
                </c:pt>
                <c:pt idx="285">
                  <c:v>1.44231</c:v>
                </c:pt>
                <c:pt idx="286">
                  <c:v>2.7744299999999997</c:v>
                </c:pt>
                <c:pt idx="287">
                  <c:v>3.0120499999999999</c:v>
                </c:pt>
                <c:pt idx="288">
                  <c:v>2.4038499999999998</c:v>
                </c:pt>
                <c:pt idx="289">
                  <c:v>2.1660599999999999</c:v>
                </c:pt>
                <c:pt idx="290">
                  <c:v>1.9184699999999999</c:v>
                </c:pt>
                <c:pt idx="291">
                  <c:v>1.32053</c:v>
                </c:pt>
                <c:pt idx="292">
                  <c:v>2.3980799999999998</c:v>
                </c:pt>
                <c:pt idx="293">
                  <c:v>2.1634599999999997</c:v>
                </c:pt>
                <c:pt idx="294">
                  <c:v>2.2836500000000002</c:v>
                </c:pt>
                <c:pt idx="295">
                  <c:v>2.5301200000000001</c:v>
                </c:pt>
                <c:pt idx="296">
                  <c:v>1.6887799999999999</c:v>
                </c:pt>
                <c:pt idx="297">
                  <c:v>1.9323699999999999</c:v>
                </c:pt>
                <c:pt idx="298">
                  <c:v>2.1660599999999999</c:v>
                </c:pt>
                <c:pt idx="299">
                  <c:v>2.6442299999999999</c:v>
                </c:pt>
                <c:pt idx="300">
                  <c:v>2.8950500000000003</c:v>
                </c:pt>
                <c:pt idx="301">
                  <c:v>1.43713</c:v>
                </c:pt>
                <c:pt idx="302">
                  <c:v>2.3952100000000001</c:v>
                </c:pt>
                <c:pt idx="303">
                  <c:v>2.03837</c:v>
                </c:pt>
                <c:pt idx="304">
                  <c:v>1.32212</c:v>
                </c:pt>
                <c:pt idx="305">
                  <c:v>2.2754500000000002</c:v>
                </c:pt>
                <c:pt idx="306">
                  <c:v>2.0262199999999999</c:v>
                </c:pt>
                <c:pt idx="307">
                  <c:v>2.3809499999999999</c:v>
                </c:pt>
                <c:pt idx="308">
                  <c:v>1.9024999999999999</c:v>
                </c:pt>
                <c:pt idx="309">
                  <c:v>2.4940600000000002</c:v>
                </c:pt>
                <c:pt idx="310">
                  <c:v>2.7381000000000002</c:v>
                </c:pt>
                <c:pt idx="311">
                  <c:v>2.37812</c:v>
                </c:pt>
                <c:pt idx="312">
                  <c:v>2.1428599999999998</c:v>
                </c:pt>
                <c:pt idx="313">
                  <c:v>2.01661</c:v>
                </c:pt>
                <c:pt idx="314">
                  <c:v>2.6128299999999998</c:v>
                </c:pt>
                <c:pt idx="315">
                  <c:v>2.25386</c:v>
                </c:pt>
                <c:pt idx="316">
                  <c:v>2.4911000000000003</c:v>
                </c:pt>
                <c:pt idx="317">
                  <c:v>2.4911000000000003</c:v>
                </c:pt>
                <c:pt idx="318">
                  <c:v>1.6627099999999999</c:v>
                </c:pt>
                <c:pt idx="319">
                  <c:v>2.01661</c:v>
                </c:pt>
                <c:pt idx="320">
                  <c:v>2.7315899999999997</c:v>
                </c:pt>
                <c:pt idx="321">
                  <c:v>2.2511800000000002</c:v>
                </c:pt>
                <c:pt idx="322">
                  <c:v>2.9691199999999998</c:v>
                </c:pt>
                <c:pt idx="323">
                  <c:v>3.3214700000000001</c:v>
                </c:pt>
                <c:pt idx="324">
                  <c:v>2.72512</c:v>
                </c:pt>
                <c:pt idx="325">
                  <c:v>2.25386</c:v>
                </c:pt>
                <c:pt idx="326">
                  <c:v>2.8435999999999999</c:v>
                </c:pt>
                <c:pt idx="327">
                  <c:v>2.1327000000000003</c:v>
                </c:pt>
                <c:pt idx="328">
                  <c:v>2.95858</c:v>
                </c:pt>
                <c:pt idx="329">
                  <c:v>2.3696700000000002</c:v>
                </c:pt>
                <c:pt idx="330">
                  <c:v>3.5503</c:v>
                </c:pt>
                <c:pt idx="331">
                  <c:v>2.1327000000000003</c:v>
                </c:pt>
                <c:pt idx="332">
                  <c:v>2.8402400000000001</c:v>
                </c:pt>
                <c:pt idx="333">
                  <c:v>2.6004700000000001</c:v>
                </c:pt>
                <c:pt idx="334">
                  <c:v>1.6548500000000002</c:v>
                </c:pt>
                <c:pt idx="335">
                  <c:v>3.0696599999999998</c:v>
                </c:pt>
                <c:pt idx="336">
                  <c:v>2.9446400000000001</c:v>
                </c:pt>
                <c:pt idx="337">
                  <c:v>2.83019</c:v>
                </c:pt>
                <c:pt idx="338">
                  <c:v>3.7780399999999998</c:v>
                </c:pt>
                <c:pt idx="339">
                  <c:v>2.7154699999999998</c:v>
                </c:pt>
                <c:pt idx="340">
                  <c:v>3.5461</c:v>
                </c:pt>
                <c:pt idx="341">
                  <c:v>2.3612799999999998</c:v>
                </c:pt>
                <c:pt idx="342">
                  <c:v>2.5943399999999999</c:v>
                </c:pt>
                <c:pt idx="343">
                  <c:v>3.1839599999999999</c:v>
                </c:pt>
                <c:pt idx="344">
                  <c:v>3.7780399999999998</c:v>
                </c:pt>
                <c:pt idx="345">
                  <c:v>3.65998</c:v>
                </c:pt>
                <c:pt idx="346">
                  <c:v>2.9481100000000002</c:v>
                </c:pt>
                <c:pt idx="347">
                  <c:v>2.9411800000000001</c:v>
                </c:pt>
                <c:pt idx="348">
                  <c:v>4</c:v>
                </c:pt>
                <c:pt idx="349">
                  <c:v>3.4077599999999997</c:v>
                </c:pt>
                <c:pt idx="350">
                  <c:v>3.4037599999999997</c:v>
                </c:pt>
                <c:pt idx="351">
                  <c:v>4.8065699999999998</c:v>
                </c:pt>
                <c:pt idx="352">
                  <c:v>4.4496500000000001</c:v>
                </c:pt>
                <c:pt idx="353">
                  <c:v>3.1505299999999998</c:v>
                </c:pt>
                <c:pt idx="354">
                  <c:v>3.2672099999999999</c:v>
                </c:pt>
                <c:pt idx="355">
                  <c:v>4.0840100000000001</c:v>
                </c:pt>
                <c:pt idx="356">
                  <c:v>3.97661</c:v>
                </c:pt>
                <c:pt idx="357">
                  <c:v>5.0292399999999997</c:v>
                </c:pt>
                <c:pt idx="358">
                  <c:v>5.8411200000000001</c:v>
                </c:pt>
                <c:pt idx="359">
                  <c:v>6.1988300000000001</c:v>
                </c:pt>
                <c:pt idx="360">
                  <c:v>4.3325499999999995</c:v>
                </c:pt>
                <c:pt idx="361">
                  <c:v>5.1582600000000003</c:v>
                </c:pt>
                <c:pt idx="362">
                  <c:v>5.0292399999999997</c:v>
                </c:pt>
                <c:pt idx="363">
                  <c:v>5.3738299999999999</c:v>
                </c:pt>
                <c:pt idx="364">
                  <c:v>4.3325499999999995</c:v>
                </c:pt>
                <c:pt idx="365">
                  <c:v>2.9274</c:v>
                </c:pt>
                <c:pt idx="366">
                  <c:v>2.6900599999999999</c:v>
                </c:pt>
                <c:pt idx="367">
                  <c:v>1.7523399999999998</c:v>
                </c:pt>
                <c:pt idx="368">
                  <c:v>2.9137499999999998</c:v>
                </c:pt>
                <c:pt idx="369">
                  <c:v>3.8327499999999999</c:v>
                </c:pt>
                <c:pt idx="370">
                  <c:v>3.1286200000000002</c:v>
                </c:pt>
                <c:pt idx="371">
                  <c:v>4.8667400000000001</c:v>
                </c:pt>
                <c:pt idx="372">
                  <c:v>2.1965300000000001</c:v>
                </c:pt>
                <c:pt idx="373">
                  <c:v>2.6558900000000003</c:v>
                </c:pt>
                <c:pt idx="374">
                  <c:v>2.4221499999999998</c:v>
                </c:pt>
                <c:pt idx="375">
                  <c:v>2.53165</c:v>
                </c:pt>
                <c:pt idx="376">
                  <c:v>2.3014999999999999</c:v>
                </c:pt>
                <c:pt idx="377">
                  <c:v>4.1379299999999999</c:v>
                </c:pt>
                <c:pt idx="378">
                  <c:v>3.32951</c:v>
                </c:pt>
                <c:pt idx="379">
                  <c:v>2.4110199999999997</c:v>
                </c:pt>
                <c:pt idx="380">
                  <c:v>2.1814</c:v>
                </c:pt>
                <c:pt idx="381">
                  <c:v>2.1814</c:v>
                </c:pt>
                <c:pt idx="382">
                  <c:v>3.32951</c:v>
                </c:pt>
                <c:pt idx="383">
                  <c:v>3.8946199999999997</c:v>
                </c:pt>
                <c:pt idx="384">
                  <c:v>2.4055</c:v>
                </c:pt>
                <c:pt idx="385">
                  <c:v>2.53165</c:v>
                </c:pt>
                <c:pt idx="386">
                  <c:v>1.9585300000000001</c:v>
                </c:pt>
                <c:pt idx="387">
                  <c:v>2.18391</c:v>
                </c:pt>
                <c:pt idx="388">
                  <c:v>2.0713499999999998</c:v>
                </c:pt>
                <c:pt idx="389">
                  <c:v>3.4722200000000001</c:v>
                </c:pt>
                <c:pt idx="390">
                  <c:v>3.13225</c:v>
                </c:pt>
                <c:pt idx="391">
                  <c:v>4.5454500000000007</c:v>
                </c:pt>
                <c:pt idx="392">
                  <c:v>2.5670899999999999</c:v>
                </c:pt>
                <c:pt idx="393">
                  <c:v>1.9883</c:v>
                </c:pt>
                <c:pt idx="394">
                  <c:v>3.2710299999999997</c:v>
                </c:pt>
                <c:pt idx="395">
                  <c:v>1.9906300000000001</c:v>
                </c:pt>
                <c:pt idx="396">
                  <c:v>2.9308299999999998</c:v>
                </c:pt>
                <c:pt idx="397">
                  <c:v>3.4198099999999996</c:v>
                </c:pt>
                <c:pt idx="398">
                  <c:v>2.4705900000000001</c:v>
                </c:pt>
                <c:pt idx="399">
                  <c:v>2.3557099999999997</c:v>
                </c:pt>
                <c:pt idx="400">
                  <c:v>1.88679</c:v>
                </c:pt>
                <c:pt idx="401">
                  <c:v>1.1820299999999999</c:v>
                </c:pt>
                <c:pt idx="402">
                  <c:v>2.1276599999999997</c:v>
                </c:pt>
                <c:pt idx="403">
                  <c:v>2.3640699999999999</c:v>
                </c:pt>
                <c:pt idx="404">
                  <c:v>3.3096899999999998</c:v>
                </c:pt>
                <c:pt idx="405">
                  <c:v>2.72512</c:v>
                </c:pt>
                <c:pt idx="406">
                  <c:v>3.0878900000000002</c:v>
                </c:pt>
                <c:pt idx="407">
                  <c:v>1.4251799999999999</c:v>
                </c:pt>
                <c:pt idx="408">
                  <c:v>2.4940600000000002</c:v>
                </c:pt>
                <c:pt idx="409">
                  <c:v>2.0213999999999999</c:v>
                </c:pt>
                <c:pt idx="410">
                  <c:v>2.25922</c:v>
                </c:pt>
                <c:pt idx="411">
                  <c:v>3.5629499999999998</c:v>
                </c:pt>
                <c:pt idx="412">
                  <c:v>2.3753000000000002</c:v>
                </c:pt>
                <c:pt idx="413">
                  <c:v>2.7479100000000001</c:v>
                </c:pt>
                <c:pt idx="414">
                  <c:v>3.7081299999999997</c:v>
                </c:pt>
                <c:pt idx="415">
                  <c:v>1.9093100000000001</c:v>
                </c:pt>
                <c:pt idx="416">
                  <c:v>3.2219600000000002</c:v>
                </c:pt>
                <c:pt idx="417">
                  <c:v>2.4940600000000002</c:v>
                </c:pt>
                <c:pt idx="418">
                  <c:v>2.8537500000000002</c:v>
                </c:pt>
                <c:pt idx="419">
                  <c:v>3.10263</c:v>
                </c:pt>
                <c:pt idx="420">
                  <c:v>2.3894899999999999</c:v>
                </c:pt>
                <c:pt idx="421">
                  <c:v>2.6347300000000002</c:v>
                </c:pt>
                <c:pt idx="422">
                  <c:v>2.40096</c:v>
                </c:pt>
                <c:pt idx="423">
                  <c:v>1.68472</c:v>
                </c:pt>
                <c:pt idx="424">
                  <c:v>3.2490999999999999</c:v>
                </c:pt>
                <c:pt idx="425">
                  <c:v>2.2919200000000002</c:v>
                </c:pt>
                <c:pt idx="426">
                  <c:v>2.90557</c:v>
                </c:pt>
                <c:pt idx="427">
                  <c:v>2.3142499999999999</c:v>
                </c:pt>
                <c:pt idx="428">
                  <c:v>3.3007300000000002</c:v>
                </c:pt>
                <c:pt idx="429">
                  <c:v>2.0757000000000003</c:v>
                </c:pt>
                <c:pt idx="430">
                  <c:v>3.4146299999999998</c:v>
                </c:pt>
                <c:pt idx="431">
                  <c:v>2.4420000000000002</c:v>
                </c:pt>
                <c:pt idx="432">
                  <c:v>3.0413600000000001</c:v>
                </c:pt>
                <c:pt idx="433">
                  <c:v>2.5516399999999999</c:v>
                </c:pt>
                <c:pt idx="434">
                  <c:v>3.4188000000000001</c:v>
                </c:pt>
                <c:pt idx="435">
                  <c:v>1.9655999999999998</c:v>
                </c:pt>
                <c:pt idx="436">
                  <c:v>3.30477</c:v>
                </c:pt>
                <c:pt idx="437">
                  <c:v>2.08589</c:v>
                </c:pt>
                <c:pt idx="438">
                  <c:v>2.4569999999999999</c:v>
                </c:pt>
                <c:pt idx="439">
                  <c:v>2.09877</c:v>
                </c:pt>
                <c:pt idx="440">
                  <c:v>2.3485800000000001</c:v>
                </c:pt>
                <c:pt idx="441">
                  <c:v>1.9777499999999999</c:v>
                </c:pt>
                <c:pt idx="442">
                  <c:v>2.60223</c:v>
                </c:pt>
                <c:pt idx="443">
                  <c:v>1.11524</c:v>
                </c:pt>
                <c:pt idx="444">
                  <c:v>2.2249699999999999</c:v>
                </c:pt>
                <c:pt idx="445">
                  <c:v>1.48699</c:v>
                </c:pt>
                <c:pt idx="446">
                  <c:v>2.7194099999999999</c:v>
                </c:pt>
                <c:pt idx="447">
                  <c:v>2.5957999999999997</c:v>
                </c:pt>
                <c:pt idx="448">
                  <c:v>1.9753099999999999</c:v>
                </c:pt>
                <c:pt idx="449">
                  <c:v>2.1013600000000001</c:v>
                </c:pt>
                <c:pt idx="450">
                  <c:v>2.1039599999999998</c:v>
                </c:pt>
                <c:pt idx="451">
                  <c:v>1.9851099999999999</c:v>
                </c:pt>
                <c:pt idx="452">
                  <c:v>1.9777499999999999</c:v>
                </c:pt>
                <c:pt idx="453">
                  <c:v>2.4691400000000003</c:v>
                </c:pt>
                <c:pt idx="454">
                  <c:v>3.09023</c:v>
                </c:pt>
                <c:pt idx="455">
                  <c:v>2.5957999999999997</c:v>
                </c:pt>
                <c:pt idx="456">
                  <c:v>1.9802</c:v>
                </c:pt>
                <c:pt idx="457">
                  <c:v>0.98887999999999998</c:v>
                </c:pt>
                <c:pt idx="458">
                  <c:v>1.8587399999999998</c:v>
                </c:pt>
                <c:pt idx="459">
                  <c:v>1.48699</c:v>
                </c:pt>
                <c:pt idx="460">
                  <c:v>2.23048</c:v>
                </c:pt>
                <c:pt idx="461">
                  <c:v>2.6054599999999999</c:v>
                </c:pt>
                <c:pt idx="462">
                  <c:v>1.9875800000000001</c:v>
                </c:pt>
                <c:pt idx="463">
                  <c:v>1.6129000000000002</c:v>
                </c:pt>
                <c:pt idx="464">
                  <c:v>1.11663</c:v>
                </c:pt>
                <c:pt idx="465">
                  <c:v>2.4813900000000002</c:v>
                </c:pt>
                <c:pt idx="466">
                  <c:v>3.09023</c:v>
                </c:pt>
                <c:pt idx="467">
                  <c:v>2.1065700000000001</c:v>
                </c:pt>
                <c:pt idx="468">
                  <c:v>2.1065700000000001</c:v>
                </c:pt>
                <c:pt idx="469">
                  <c:v>2.1091799999999998</c:v>
                </c:pt>
                <c:pt idx="470">
                  <c:v>1.6109000000000002</c:v>
                </c:pt>
                <c:pt idx="471">
                  <c:v>1.8587399999999998</c:v>
                </c:pt>
                <c:pt idx="472">
                  <c:v>1.8587399999999998</c:v>
                </c:pt>
                <c:pt idx="473">
                  <c:v>1.8610399999999998</c:v>
                </c:pt>
                <c:pt idx="474">
                  <c:v>1.8679999999999999</c:v>
                </c:pt>
                <c:pt idx="475">
                  <c:v>3.6204700000000001</c:v>
                </c:pt>
                <c:pt idx="476">
                  <c:v>2.625</c:v>
                </c:pt>
                <c:pt idx="477">
                  <c:v>1.25156</c:v>
                </c:pt>
                <c:pt idx="478">
                  <c:v>1.61893</c:v>
                </c:pt>
                <c:pt idx="479">
                  <c:v>1.875</c:v>
                </c:pt>
                <c:pt idx="480">
                  <c:v>1.25</c:v>
                </c:pt>
                <c:pt idx="481">
                  <c:v>2.87141</c:v>
                </c:pt>
                <c:pt idx="482">
                  <c:v>2.3690799999999999</c:v>
                </c:pt>
                <c:pt idx="483">
                  <c:v>1.24844</c:v>
                </c:pt>
                <c:pt idx="484">
                  <c:v>1.00376</c:v>
                </c:pt>
                <c:pt idx="485">
                  <c:v>1.62703</c:v>
                </c:pt>
                <c:pt idx="486">
                  <c:v>2.3809499999999999</c:v>
                </c:pt>
                <c:pt idx="487">
                  <c:v>2.6217199999999998</c:v>
                </c:pt>
                <c:pt idx="488">
                  <c:v>2.2471900000000002</c:v>
                </c:pt>
                <c:pt idx="489">
                  <c:v>2.25</c:v>
                </c:pt>
                <c:pt idx="490">
                  <c:v>2.3809499999999999</c:v>
                </c:pt>
                <c:pt idx="491">
                  <c:v>1.76322</c:v>
                </c:pt>
                <c:pt idx="492">
                  <c:v>2.13836</c:v>
                </c:pt>
                <c:pt idx="493">
                  <c:v>2.0100500000000001</c:v>
                </c:pt>
                <c:pt idx="494">
                  <c:v>2.0125800000000003</c:v>
                </c:pt>
                <c:pt idx="495">
                  <c:v>1.8797000000000001</c:v>
                </c:pt>
                <c:pt idx="496">
                  <c:v>2.3839399999999999</c:v>
                </c:pt>
                <c:pt idx="497">
                  <c:v>1.8820599999999998</c:v>
                </c:pt>
                <c:pt idx="498">
                  <c:v>1.13493</c:v>
                </c:pt>
                <c:pt idx="499">
                  <c:v>1.7676799999999999</c:v>
                </c:pt>
                <c:pt idx="500">
                  <c:v>1.5113400000000001</c:v>
                </c:pt>
                <c:pt idx="501">
                  <c:v>1.50943</c:v>
                </c:pt>
                <c:pt idx="502">
                  <c:v>2.0125800000000003</c:v>
                </c:pt>
                <c:pt idx="503">
                  <c:v>1.5075400000000001</c:v>
                </c:pt>
                <c:pt idx="504">
                  <c:v>1.3853899999999999</c:v>
                </c:pt>
                <c:pt idx="505">
                  <c:v>1.5075400000000001</c:v>
                </c:pt>
                <c:pt idx="506">
                  <c:v>1.38018</c:v>
                </c:pt>
                <c:pt idx="507">
                  <c:v>1.62907</c:v>
                </c:pt>
                <c:pt idx="508">
                  <c:v>2.0100500000000001</c:v>
                </c:pt>
                <c:pt idx="509">
                  <c:v>1.76101</c:v>
                </c:pt>
                <c:pt idx="510">
                  <c:v>2.38693</c:v>
                </c:pt>
                <c:pt idx="511">
                  <c:v>2.00501</c:v>
                </c:pt>
                <c:pt idx="512">
                  <c:v>1.00125</c:v>
                </c:pt>
                <c:pt idx="513">
                  <c:v>1.37157</c:v>
                </c:pt>
                <c:pt idx="514">
                  <c:v>2.1196999999999999</c:v>
                </c:pt>
                <c:pt idx="515">
                  <c:v>2.7397300000000002</c:v>
                </c:pt>
                <c:pt idx="516">
                  <c:v>1.74346</c:v>
                </c:pt>
                <c:pt idx="517">
                  <c:v>2.8678300000000001</c:v>
                </c:pt>
                <c:pt idx="518">
                  <c:v>1.8726600000000002</c:v>
                </c:pt>
                <c:pt idx="519">
                  <c:v>1.8726600000000002</c:v>
                </c:pt>
                <c:pt idx="520">
                  <c:v>1.5</c:v>
                </c:pt>
                <c:pt idx="521">
                  <c:v>2.2528199999999998</c:v>
                </c:pt>
                <c:pt idx="522">
                  <c:v>1.8773499999999999</c:v>
                </c:pt>
                <c:pt idx="523">
                  <c:v>2.6381900000000003</c:v>
                </c:pt>
                <c:pt idx="524">
                  <c:v>2.0125800000000003</c:v>
                </c:pt>
                <c:pt idx="525">
                  <c:v>1.64141</c:v>
                </c:pt>
                <c:pt idx="526">
                  <c:v>1.9035499999999999</c:v>
                </c:pt>
                <c:pt idx="527">
                  <c:v>0.88719999999999999</c:v>
                </c:pt>
                <c:pt idx="528">
                  <c:v>0.88945000000000007</c:v>
                </c:pt>
                <c:pt idx="529">
                  <c:v>2.4111699999999998</c:v>
                </c:pt>
                <c:pt idx="530">
                  <c:v>3.04569</c:v>
                </c:pt>
                <c:pt idx="531">
                  <c:v>1.53061</c:v>
                </c:pt>
                <c:pt idx="532">
                  <c:v>1.52478</c:v>
                </c:pt>
                <c:pt idx="533">
                  <c:v>1.65394</c:v>
                </c:pt>
                <c:pt idx="534">
                  <c:v>1.5267200000000001</c:v>
                </c:pt>
                <c:pt idx="535">
                  <c:v>2.16561</c:v>
                </c:pt>
                <c:pt idx="536">
                  <c:v>1.9059699999999999</c:v>
                </c:pt>
                <c:pt idx="537">
                  <c:v>2.2900800000000001</c:v>
                </c:pt>
                <c:pt idx="538">
                  <c:v>2.16561</c:v>
                </c:pt>
                <c:pt idx="539">
                  <c:v>2.5575399999999999</c:v>
                </c:pt>
                <c:pt idx="540">
                  <c:v>1.6602799999999998</c:v>
                </c:pt>
                <c:pt idx="541">
                  <c:v>1.9083999999999999</c:v>
                </c:pt>
                <c:pt idx="542">
                  <c:v>0.76239000000000001</c:v>
                </c:pt>
                <c:pt idx="543">
                  <c:v>1.5189900000000001</c:v>
                </c:pt>
                <c:pt idx="544">
                  <c:v>2.6616</c:v>
                </c:pt>
                <c:pt idx="545">
                  <c:v>2.6548699999999998</c:v>
                </c:pt>
                <c:pt idx="546">
                  <c:v>2.54453</c:v>
                </c:pt>
                <c:pt idx="547">
                  <c:v>1.53061</c:v>
                </c:pt>
                <c:pt idx="548">
                  <c:v>1.6581600000000001</c:v>
                </c:pt>
                <c:pt idx="549">
                  <c:v>2.0512799999999998</c:v>
                </c:pt>
                <c:pt idx="550">
                  <c:v>1.6666699999999999</c:v>
                </c:pt>
                <c:pt idx="551">
                  <c:v>1.9255500000000001</c:v>
                </c:pt>
                <c:pt idx="552">
                  <c:v>2.18228</c:v>
                </c:pt>
                <c:pt idx="553">
                  <c:v>1.5463900000000002</c:v>
                </c:pt>
                <c:pt idx="554">
                  <c:v>1.81582</c:v>
                </c:pt>
                <c:pt idx="555">
                  <c:v>1.44547</c:v>
                </c:pt>
                <c:pt idx="556">
                  <c:v>2.0997399999999997</c:v>
                </c:pt>
                <c:pt idx="557">
                  <c:v>1.5851999999999999</c:v>
                </c:pt>
                <c:pt idx="558">
                  <c:v>1.3227499999999999</c:v>
                </c:pt>
                <c:pt idx="559">
                  <c:v>3.0383100000000001</c:v>
                </c:pt>
                <c:pt idx="560">
                  <c:v>1.1968099999999999</c:v>
                </c:pt>
                <c:pt idx="561">
                  <c:v>1.73797</c:v>
                </c:pt>
                <c:pt idx="562">
                  <c:v>1.6042799999999999</c:v>
                </c:pt>
                <c:pt idx="563">
                  <c:v>2.02156</c:v>
                </c:pt>
                <c:pt idx="564">
                  <c:v>1.0840099999999999</c:v>
                </c:pt>
                <c:pt idx="565">
                  <c:v>1.7735299999999998</c:v>
                </c:pt>
                <c:pt idx="566">
                  <c:v>1.7711200000000002</c:v>
                </c:pt>
                <c:pt idx="567">
                  <c:v>1.91781</c:v>
                </c:pt>
                <c:pt idx="568">
                  <c:v>1.3966499999999999</c:v>
                </c:pt>
                <c:pt idx="569">
                  <c:v>1.1142099999999999</c:v>
                </c:pt>
                <c:pt idx="570">
                  <c:v>1.8156400000000001</c:v>
                </c:pt>
                <c:pt idx="571">
                  <c:v>1.54278</c:v>
                </c:pt>
                <c:pt idx="572">
                  <c:v>2.391</c:v>
                </c:pt>
                <c:pt idx="573">
                  <c:v>1.40845</c:v>
                </c:pt>
                <c:pt idx="574">
                  <c:v>1.5602800000000001</c:v>
                </c:pt>
                <c:pt idx="575">
                  <c:v>1.4285700000000001</c:v>
                </c:pt>
                <c:pt idx="576">
                  <c:v>1.5919000000000001</c:v>
                </c:pt>
                <c:pt idx="577">
                  <c:v>1.7569500000000002</c:v>
                </c:pt>
                <c:pt idx="578">
                  <c:v>1.7804200000000001</c:v>
                </c:pt>
                <c:pt idx="579">
                  <c:v>2.5335299999999998</c:v>
                </c:pt>
                <c:pt idx="580">
                  <c:v>1.9461099999999998</c:v>
                </c:pt>
                <c:pt idx="581">
                  <c:v>1.49925</c:v>
                </c:pt>
                <c:pt idx="582">
                  <c:v>1.8045100000000001</c:v>
                </c:pt>
                <c:pt idx="583">
                  <c:v>1.51976</c:v>
                </c:pt>
                <c:pt idx="584">
                  <c:v>0.91883999999999999</c:v>
                </c:pt>
                <c:pt idx="585">
                  <c:v>0.92025000000000001</c:v>
                </c:pt>
                <c:pt idx="586">
                  <c:v>1.5337400000000001</c:v>
                </c:pt>
                <c:pt idx="587">
                  <c:v>1.5337400000000001</c:v>
                </c:pt>
                <c:pt idx="588">
                  <c:v>2.31481</c:v>
                </c:pt>
                <c:pt idx="589">
                  <c:v>1.5408300000000001</c:v>
                </c:pt>
                <c:pt idx="590">
                  <c:v>1.3975199999999999</c:v>
                </c:pt>
                <c:pt idx="591">
                  <c:v>1.3953500000000001</c:v>
                </c:pt>
                <c:pt idx="592">
                  <c:v>2.32558</c:v>
                </c:pt>
                <c:pt idx="593">
                  <c:v>2.0186299999999999</c:v>
                </c:pt>
                <c:pt idx="594">
                  <c:v>1.8662500000000002</c:v>
                </c:pt>
                <c:pt idx="595">
                  <c:v>1.25196</c:v>
                </c:pt>
                <c:pt idx="596">
                  <c:v>0.95086999999999988</c:v>
                </c:pt>
                <c:pt idx="597">
                  <c:v>1.9230799999999999</c:v>
                </c:pt>
                <c:pt idx="598">
                  <c:v>1.7600000000000002</c:v>
                </c:pt>
                <c:pt idx="599">
                  <c:v>2.2727300000000001</c:v>
                </c:pt>
                <c:pt idx="600">
                  <c:v>1.62866</c:v>
                </c:pt>
                <c:pt idx="601">
                  <c:v>2.2764199999999999</c:v>
                </c:pt>
                <c:pt idx="602">
                  <c:v>1.9639900000000001</c:v>
                </c:pt>
                <c:pt idx="603">
                  <c:v>2.14168</c:v>
                </c:pt>
                <c:pt idx="604">
                  <c:v>1</c:v>
                </c:pt>
                <c:pt idx="605">
                  <c:v>2.1848700000000001</c:v>
                </c:pt>
                <c:pt idx="606">
                  <c:v>1.85185</c:v>
                </c:pt>
                <c:pt idx="607">
                  <c:v>1.6835</c:v>
                </c:pt>
                <c:pt idx="608">
                  <c:v>1.6778500000000001</c:v>
                </c:pt>
                <c:pt idx="609">
                  <c:v>2.3608799999999999</c:v>
                </c:pt>
                <c:pt idx="610">
                  <c:v>1.35823</c:v>
                </c:pt>
                <c:pt idx="611">
                  <c:v>0.68376000000000003</c:v>
                </c:pt>
                <c:pt idx="612">
                  <c:v>2.23752</c:v>
                </c:pt>
                <c:pt idx="613">
                  <c:v>1.0327</c:v>
                </c:pt>
                <c:pt idx="614">
                  <c:v>0.68966000000000005</c:v>
                </c:pt>
                <c:pt idx="615">
                  <c:v>1.5625</c:v>
                </c:pt>
                <c:pt idx="616">
                  <c:v>1.2195100000000001</c:v>
                </c:pt>
                <c:pt idx="617">
                  <c:v>1.41093</c:v>
                </c:pt>
                <c:pt idx="618">
                  <c:v>2.13523</c:v>
                </c:pt>
                <c:pt idx="619">
                  <c:v>1.7953299999999999</c:v>
                </c:pt>
                <c:pt idx="620">
                  <c:v>1.2658200000000002</c:v>
                </c:pt>
                <c:pt idx="621">
                  <c:v>1.8214900000000001</c:v>
                </c:pt>
                <c:pt idx="622">
                  <c:v>1.4651999999999998</c:v>
                </c:pt>
                <c:pt idx="623">
                  <c:v>1.4733000000000001</c:v>
                </c:pt>
                <c:pt idx="624">
                  <c:v>1.50376</c:v>
                </c:pt>
                <c:pt idx="625">
                  <c:v>1.14723</c:v>
                </c:pt>
                <c:pt idx="626">
                  <c:v>1.5503899999999999</c:v>
                </c:pt>
                <c:pt idx="627">
                  <c:v>1.3698600000000001</c:v>
                </c:pt>
                <c:pt idx="628">
                  <c:v>1.9493200000000002</c:v>
                </c:pt>
                <c:pt idx="629">
                  <c:v>2.7450999999999999</c:v>
                </c:pt>
                <c:pt idx="630">
                  <c:v>0.99206000000000005</c:v>
                </c:pt>
                <c:pt idx="631">
                  <c:v>0.81135999999999997</c:v>
                </c:pt>
                <c:pt idx="632">
                  <c:v>1.2345700000000002</c:v>
                </c:pt>
                <c:pt idx="633">
                  <c:v>1.8710999999999998</c:v>
                </c:pt>
                <c:pt idx="634">
                  <c:v>1.8907599999999998</c:v>
                </c:pt>
                <c:pt idx="635">
                  <c:v>1.91083</c:v>
                </c:pt>
                <c:pt idx="636">
                  <c:v>2.7368399999999999</c:v>
                </c:pt>
                <c:pt idx="637">
                  <c:v>2.7777799999999999</c:v>
                </c:pt>
                <c:pt idx="638">
                  <c:v>1.5217399999999999</c:v>
                </c:pt>
                <c:pt idx="639">
                  <c:v>1.1013199999999999</c:v>
                </c:pt>
                <c:pt idx="640">
                  <c:v>1.5590199999999999</c:v>
                </c:pt>
                <c:pt idx="641">
                  <c:v>0.89484999999999992</c:v>
                </c:pt>
                <c:pt idx="642">
                  <c:v>0.9029299999999999</c:v>
                </c:pt>
                <c:pt idx="643">
                  <c:v>1.1261300000000001</c:v>
                </c:pt>
                <c:pt idx="644">
                  <c:v>1.3513500000000001</c:v>
                </c:pt>
                <c:pt idx="645">
                  <c:v>1.8018000000000001</c:v>
                </c:pt>
                <c:pt idx="646">
                  <c:v>0.45350999999999997</c:v>
                </c:pt>
                <c:pt idx="647">
                  <c:v>2.3094700000000001</c:v>
                </c:pt>
                <c:pt idx="648">
                  <c:v>1.8735399999999998</c:v>
                </c:pt>
                <c:pt idx="649">
                  <c:v>2.6004700000000001</c:v>
                </c:pt>
                <c:pt idx="650">
                  <c:v>1.6706399999999999</c:v>
                </c:pt>
                <c:pt idx="651">
                  <c:v>1.45631</c:v>
                </c:pt>
                <c:pt idx="652">
                  <c:v>1.9655999999999998</c:v>
                </c:pt>
                <c:pt idx="653">
                  <c:v>1.5113400000000001</c:v>
                </c:pt>
                <c:pt idx="654">
                  <c:v>1.0256399999999999</c:v>
                </c:pt>
                <c:pt idx="655">
                  <c:v>2.0833300000000001</c:v>
                </c:pt>
                <c:pt idx="656">
                  <c:v>2.3376600000000001</c:v>
                </c:pt>
                <c:pt idx="657">
                  <c:v>1.8181799999999999</c:v>
                </c:pt>
                <c:pt idx="658">
                  <c:v>1.5706799999999999</c:v>
                </c:pt>
                <c:pt idx="659">
                  <c:v>0.53762999999999994</c:v>
                </c:pt>
                <c:pt idx="660">
                  <c:v>1.0869599999999999</c:v>
                </c:pt>
                <c:pt idx="661">
                  <c:v>0.82417999999999991</c:v>
                </c:pt>
                <c:pt idx="662">
                  <c:v>1.3736299999999999</c:v>
                </c:pt>
                <c:pt idx="663">
                  <c:v>2.2160699999999998</c:v>
                </c:pt>
                <c:pt idx="664">
                  <c:v>2.51397</c:v>
                </c:pt>
                <c:pt idx="665">
                  <c:v>2.8735600000000003</c:v>
                </c:pt>
                <c:pt idx="666">
                  <c:v>2.3054800000000002</c:v>
                </c:pt>
                <c:pt idx="667">
                  <c:v>0.88756999999999997</c:v>
                </c:pt>
                <c:pt idx="668">
                  <c:v>1.7804200000000001</c:v>
                </c:pt>
                <c:pt idx="669">
                  <c:v>0.60606000000000004</c:v>
                </c:pt>
                <c:pt idx="670">
                  <c:v>1.22699</c:v>
                </c:pt>
                <c:pt idx="671">
                  <c:v>1.24224</c:v>
                </c:pt>
                <c:pt idx="672">
                  <c:v>3.40557</c:v>
                </c:pt>
                <c:pt idx="673">
                  <c:v>1.8927399999999999</c:v>
                </c:pt>
                <c:pt idx="674">
                  <c:v>1.91083</c:v>
                </c:pt>
                <c:pt idx="675">
                  <c:v>1.2903199999999999</c:v>
                </c:pt>
                <c:pt idx="676">
                  <c:v>1.2987</c:v>
                </c:pt>
                <c:pt idx="677">
                  <c:v>3.9344299999999999</c:v>
                </c:pt>
                <c:pt idx="678">
                  <c:v>1.31579</c:v>
                </c:pt>
                <c:pt idx="679">
                  <c:v>0.66890000000000005</c:v>
                </c:pt>
                <c:pt idx="680">
                  <c:v>0.68493000000000004</c:v>
                </c:pt>
                <c:pt idx="681">
                  <c:v>1.7482500000000001</c:v>
                </c:pt>
                <c:pt idx="682">
                  <c:v>2.1739100000000002</c:v>
                </c:pt>
                <c:pt idx="683">
                  <c:v>1.47601</c:v>
                </c:pt>
                <c:pt idx="684">
                  <c:v>1.10701</c:v>
                </c:pt>
                <c:pt idx="685">
                  <c:v>2.2222200000000001</c:v>
                </c:pt>
                <c:pt idx="686">
                  <c:v>2.63158</c:v>
                </c:pt>
                <c:pt idx="687">
                  <c:v>0.3861</c:v>
                </c:pt>
                <c:pt idx="688">
                  <c:v>1.56863</c:v>
                </c:pt>
                <c:pt idx="689">
                  <c:v>0</c:v>
                </c:pt>
                <c:pt idx="690">
                  <c:v>1.63934</c:v>
                </c:pt>
                <c:pt idx="691">
                  <c:v>1.2605</c:v>
                </c:pt>
                <c:pt idx="692">
                  <c:v>0.84033999999999998</c:v>
                </c:pt>
                <c:pt idx="693">
                  <c:v>0.84033999999999998</c:v>
                </c:pt>
                <c:pt idx="694">
                  <c:v>0.86206999999999989</c:v>
                </c:pt>
                <c:pt idx="695">
                  <c:v>0.89285999999999999</c:v>
                </c:pt>
                <c:pt idx="696">
                  <c:v>1.8181799999999999</c:v>
                </c:pt>
                <c:pt idx="697">
                  <c:v>0.45662000000000003</c:v>
                </c:pt>
                <c:pt idx="698">
                  <c:v>0.92165999999999992</c:v>
                </c:pt>
                <c:pt idx="699">
                  <c:v>0.93023000000000011</c:v>
                </c:pt>
                <c:pt idx="700">
                  <c:v>1.4285700000000001</c:v>
                </c:pt>
                <c:pt idx="701">
                  <c:v>1.95122</c:v>
                </c:pt>
                <c:pt idx="702">
                  <c:v>1.49254</c:v>
                </c:pt>
                <c:pt idx="703">
                  <c:v>1.0152300000000001</c:v>
                </c:pt>
                <c:pt idx="704">
                  <c:v>0.52632000000000001</c:v>
                </c:pt>
                <c:pt idx="705">
                  <c:v>0.53190999999999999</c:v>
                </c:pt>
                <c:pt idx="706">
                  <c:v>1.0752700000000002</c:v>
                </c:pt>
                <c:pt idx="707">
                  <c:v>2.20994</c:v>
                </c:pt>
                <c:pt idx="708">
                  <c:v>0</c:v>
                </c:pt>
                <c:pt idx="709">
                  <c:v>1.1494300000000002</c:v>
                </c:pt>
                <c:pt idx="710">
                  <c:v>0.58479999999999999</c:v>
                </c:pt>
                <c:pt idx="711">
                  <c:v>0.60606000000000004</c:v>
                </c:pt>
                <c:pt idx="712">
                  <c:v>1.2345700000000002</c:v>
                </c:pt>
                <c:pt idx="713">
                  <c:v>2.48447</c:v>
                </c:pt>
                <c:pt idx="714">
                  <c:v>2.53165</c:v>
                </c:pt>
                <c:pt idx="715">
                  <c:v>0</c:v>
                </c:pt>
                <c:pt idx="716">
                  <c:v>1.3245</c:v>
                </c:pt>
                <c:pt idx="717">
                  <c:v>0</c:v>
                </c:pt>
                <c:pt idx="718">
                  <c:v>2.0408200000000001</c:v>
                </c:pt>
                <c:pt idx="719">
                  <c:v>1.3986000000000001</c:v>
                </c:pt>
                <c:pt idx="720">
                  <c:v>2.8368799999999998</c:v>
                </c:pt>
                <c:pt idx="721">
                  <c:v>2.8985499999999997</c:v>
                </c:pt>
                <c:pt idx="722">
                  <c:v>0</c:v>
                </c:pt>
                <c:pt idx="723">
                  <c:v>0.74626999999999999</c:v>
                </c:pt>
                <c:pt idx="724">
                  <c:v>1.5267200000000001</c:v>
                </c:pt>
                <c:pt idx="725">
                  <c:v>1.5748</c:v>
                </c:pt>
                <c:pt idx="726">
                  <c:v>2.4</c:v>
                </c:pt>
                <c:pt idx="727">
                  <c:v>2.2556400000000001</c:v>
                </c:pt>
                <c:pt idx="728">
                  <c:v>0.75187999999999999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63-4001-92C3-A055C9AC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53576"/>
        <c:axId val="335653968"/>
      </c:scatterChart>
      <c:scatterChart>
        <c:scatterStyle val="smoothMarker"/>
        <c:varyColors val="0"/>
        <c:ser>
          <c:idx val="2"/>
          <c:order val="1"/>
          <c:tx>
            <c:strRef>
              <c:f>'All data'!$D$1</c:f>
              <c:strCache>
                <c:ptCount val="1"/>
                <c:pt idx="0">
                  <c:v>Before/after trends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'All data'!$A$2:$A$733</c:f>
              <c:numCache>
                <c:formatCode>General</c:formatCode>
                <c:ptCount val="732"/>
                <c:pt idx="0">
                  <c:v>-365</c:v>
                </c:pt>
                <c:pt idx="1">
                  <c:v>-364</c:v>
                </c:pt>
                <c:pt idx="2">
                  <c:v>-363</c:v>
                </c:pt>
                <c:pt idx="3">
                  <c:v>-362</c:v>
                </c:pt>
                <c:pt idx="4">
                  <c:v>-361</c:v>
                </c:pt>
                <c:pt idx="5">
                  <c:v>-360</c:v>
                </c:pt>
                <c:pt idx="6">
                  <c:v>-359</c:v>
                </c:pt>
                <c:pt idx="7">
                  <c:v>-358</c:v>
                </c:pt>
                <c:pt idx="8">
                  <c:v>-357</c:v>
                </c:pt>
                <c:pt idx="9">
                  <c:v>-356</c:v>
                </c:pt>
                <c:pt idx="10">
                  <c:v>-355</c:v>
                </c:pt>
                <c:pt idx="11">
                  <c:v>-354</c:v>
                </c:pt>
                <c:pt idx="12">
                  <c:v>-353</c:v>
                </c:pt>
                <c:pt idx="13">
                  <c:v>-352</c:v>
                </c:pt>
                <c:pt idx="14">
                  <c:v>-351</c:v>
                </c:pt>
                <c:pt idx="15">
                  <c:v>-350</c:v>
                </c:pt>
                <c:pt idx="16">
                  <c:v>-349</c:v>
                </c:pt>
                <c:pt idx="17">
                  <c:v>-348</c:v>
                </c:pt>
                <c:pt idx="18">
                  <c:v>-347</c:v>
                </c:pt>
                <c:pt idx="19">
                  <c:v>-346</c:v>
                </c:pt>
                <c:pt idx="20">
                  <c:v>-345</c:v>
                </c:pt>
                <c:pt idx="21">
                  <c:v>-344</c:v>
                </c:pt>
                <c:pt idx="22">
                  <c:v>-343</c:v>
                </c:pt>
                <c:pt idx="23">
                  <c:v>-342</c:v>
                </c:pt>
                <c:pt idx="24">
                  <c:v>-341</c:v>
                </c:pt>
                <c:pt idx="25">
                  <c:v>-340</c:v>
                </c:pt>
                <c:pt idx="26">
                  <c:v>-339</c:v>
                </c:pt>
                <c:pt idx="27">
                  <c:v>-338</c:v>
                </c:pt>
                <c:pt idx="28">
                  <c:v>-337</c:v>
                </c:pt>
                <c:pt idx="29">
                  <c:v>-336</c:v>
                </c:pt>
                <c:pt idx="30">
                  <c:v>-335</c:v>
                </c:pt>
                <c:pt idx="31">
                  <c:v>-334</c:v>
                </c:pt>
                <c:pt idx="32">
                  <c:v>-333</c:v>
                </c:pt>
                <c:pt idx="33">
                  <c:v>-332</c:v>
                </c:pt>
                <c:pt idx="34">
                  <c:v>-331</c:v>
                </c:pt>
                <c:pt idx="35">
                  <c:v>-330</c:v>
                </c:pt>
                <c:pt idx="36">
                  <c:v>-329</c:v>
                </c:pt>
                <c:pt idx="37">
                  <c:v>-328</c:v>
                </c:pt>
                <c:pt idx="38">
                  <c:v>-327</c:v>
                </c:pt>
                <c:pt idx="39">
                  <c:v>-326</c:v>
                </c:pt>
                <c:pt idx="40">
                  <c:v>-325</c:v>
                </c:pt>
                <c:pt idx="41">
                  <c:v>-324</c:v>
                </c:pt>
                <c:pt idx="42">
                  <c:v>-323</c:v>
                </c:pt>
                <c:pt idx="43">
                  <c:v>-322</c:v>
                </c:pt>
                <c:pt idx="44">
                  <c:v>-321</c:v>
                </c:pt>
                <c:pt idx="45">
                  <c:v>-320</c:v>
                </c:pt>
                <c:pt idx="46">
                  <c:v>-319</c:v>
                </c:pt>
                <c:pt idx="47">
                  <c:v>-318</c:v>
                </c:pt>
                <c:pt idx="48">
                  <c:v>-317</c:v>
                </c:pt>
                <c:pt idx="49">
                  <c:v>-316</c:v>
                </c:pt>
                <c:pt idx="50">
                  <c:v>-315</c:v>
                </c:pt>
                <c:pt idx="51">
                  <c:v>-314</c:v>
                </c:pt>
                <c:pt idx="52">
                  <c:v>-313</c:v>
                </c:pt>
                <c:pt idx="53">
                  <c:v>-312</c:v>
                </c:pt>
                <c:pt idx="54">
                  <c:v>-311</c:v>
                </c:pt>
                <c:pt idx="55">
                  <c:v>-310</c:v>
                </c:pt>
                <c:pt idx="56">
                  <c:v>-309</c:v>
                </c:pt>
                <c:pt idx="57">
                  <c:v>-308</c:v>
                </c:pt>
                <c:pt idx="58">
                  <c:v>-307</c:v>
                </c:pt>
                <c:pt idx="59">
                  <c:v>-306</c:v>
                </c:pt>
                <c:pt idx="60">
                  <c:v>-305</c:v>
                </c:pt>
                <c:pt idx="61">
                  <c:v>-304</c:v>
                </c:pt>
                <c:pt idx="62">
                  <c:v>-303</c:v>
                </c:pt>
                <c:pt idx="63">
                  <c:v>-302</c:v>
                </c:pt>
                <c:pt idx="64">
                  <c:v>-301</c:v>
                </c:pt>
                <c:pt idx="65">
                  <c:v>-300</c:v>
                </c:pt>
                <c:pt idx="66">
                  <c:v>-299</c:v>
                </c:pt>
                <c:pt idx="67">
                  <c:v>-298</c:v>
                </c:pt>
                <c:pt idx="68">
                  <c:v>-297</c:v>
                </c:pt>
                <c:pt idx="69">
                  <c:v>-296</c:v>
                </c:pt>
                <c:pt idx="70">
                  <c:v>-295</c:v>
                </c:pt>
                <c:pt idx="71">
                  <c:v>-294</c:v>
                </c:pt>
                <c:pt idx="72">
                  <c:v>-293</c:v>
                </c:pt>
                <c:pt idx="73">
                  <c:v>-292</c:v>
                </c:pt>
                <c:pt idx="74">
                  <c:v>-291</c:v>
                </c:pt>
                <c:pt idx="75">
                  <c:v>-290</c:v>
                </c:pt>
                <c:pt idx="76">
                  <c:v>-289</c:v>
                </c:pt>
                <c:pt idx="77">
                  <c:v>-288</c:v>
                </c:pt>
                <c:pt idx="78">
                  <c:v>-287</c:v>
                </c:pt>
                <c:pt idx="79">
                  <c:v>-286</c:v>
                </c:pt>
                <c:pt idx="80">
                  <c:v>-285</c:v>
                </c:pt>
                <c:pt idx="81">
                  <c:v>-284</c:v>
                </c:pt>
                <c:pt idx="82">
                  <c:v>-283</c:v>
                </c:pt>
                <c:pt idx="83">
                  <c:v>-282</c:v>
                </c:pt>
                <c:pt idx="84">
                  <c:v>-281</c:v>
                </c:pt>
                <c:pt idx="85">
                  <c:v>-280</c:v>
                </c:pt>
                <c:pt idx="86">
                  <c:v>-279</c:v>
                </c:pt>
                <c:pt idx="87">
                  <c:v>-278</c:v>
                </c:pt>
                <c:pt idx="88">
                  <c:v>-277</c:v>
                </c:pt>
                <c:pt idx="89">
                  <c:v>-276</c:v>
                </c:pt>
                <c:pt idx="90">
                  <c:v>-275</c:v>
                </c:pt>
                <c:pt idx="91">
                  <c:v>-274</c:v>
                </c:pt>
                <c:pt idx="92">
                  <c:v>-273</c:v>
                </c:pt>
                <c:pt idx="93">
                  <c:v>-272</c:v>
                </c:pt>
                <c:pt idx="94">
                  <c:v>-271</c:v>
                </c:pt>
                <c:pt idx="95">
                  <c:v>-270</c:v>
                </c:pt>
                <c:pt idx="96">
                  <c:v>-269</c:v>
                </c:pt>
                <c:pt idx="97">
                  <c:v>-268</c:v>
                </c:pt>
                <c:pt idx="98">
                  <c:v>-267</c:v>
                </c:pt>
                <c:pt idx="99">
                  <c:v>-266</c:v>
                </c:pt>
                <c:pt idx="100">
                  <c:v>-265</c:v>
                </c:pt>
                <c:pt idx="101">
                  <c:v>-264</c:v>
                </c:pt>
                <c:pt idx="102">
                  <c:v>-263</c:v>
                </c:pt>
                <c:pt idx="103">
                  <c:v>-262</c:v>
                </c:pt>
                <c:pt idx="104">
                  <c:v>-261</c:v>
                </c:pt>
                <c:pt idx="105">
                  <c:v>-260</c:v>
                </c:pt>
                <c:pt idx="106">
                  <c:v>-259</c:v>
                </c:pt>
                <c:pt idx="107">
                  <c:v>-258</c:v>
                </c:pt>
                <c:pt idx="108">
                  <c:v>-257</c:v>
                </c:pt>
                <c:pt idx="109">
                  <c:v>-256</c:v>
                </c:pt>
                <c:pt idx="110">
                  <c:v>-255</c:v>
                </c:pt>
                <c:pt idx="111">
                  <c:v>-254</c:v>
                </c:pt>
                <c:pt idx="112">
                  <c:v>-253</c:v>
                </c:pt>
                <c:pt idx="113">
                  <c:v>-252</c:v>
                </c:pt>
                <c:pt idx="114">
                  <c:v>-251</c:v>
                </c:pt>
                <c:pt idx="115">
                  <c:v>-250</c:v>
                </c:pt>
                <c:pt idx="116">
                  <c:v>-249</c:v>
                </c:pt>
                <c:pt idx="117">
                  <c:v>-248</c:v>
                </c:pt>
                <c:pt idx="118">
                  <c:v>-247</c:v>
                </c:pt>
                <c:pt idx="119">
                  <c:v>-246</c:v>
                </c:pt>
                <c:pt idx="120">
                  <c:v>-245</c:v>
                </c:pt>
                <c:pt idx="121">
                  <c:v>-244</c:v>
                </c:pt>
                <c:pt idx="122">
                  <c:v>-243</c:v>
                </c:pt>
                <c:pt idx="123">
                  <c:v>-242</c:v>
                </c:pt>
                <c:pt idx="124">
                  <c:v>-241</c:v>
                </c:pt>
                <c:pt idx="125">
                  <c:v>-240</c:v>
                </c:pt>
                <c:pt idx="126">
                  <c:v>-239</c:v>
                </c:pt>
                <c:pt idx="127">
                  <c:v>-238</c:v>
                </c:pt>
                <c:pt idx="128">
                  <c:v>-237</c:v>
                </c:pt>
                <c:pt idx="129">
                  <c:v>-236</c:v>
                </c:pt>
                <c:pt idx="130">
                  <c:v>-235</c:v>
                </c:pt>
                <c:pt idx="131">
                  <c:v>-234</c:v>
                </c:pt>
                <c:pt idx="132">
                  <c:v>-233</c:v>
                </c:pt>
                <c:pt idx="133">
                  <c:v>-232</c:v>
                </c:pt>
                <c:pt idx="134">
                  <c:v>-231</c:v>
                </c:pt>
                <c:pt idx="135">
                  <c:v>-230</c:v>
                </c:pt>
                <c:pt idx="136">
                  <c:v>-229</c:v>
                </c:pt>
                <c:pt idx="137">
                  <c:v>-228</c:v>
                </c:pt>
                <c:pt idx="138">
                  <c:v>-227</c:v>
                </c:pt>
                <c:pt idx="139">
                  <c:v>-226</c:v>
                </c:pt>
                <c:pt idx="140">
                  <c:v>-225</c:v>
                </c:pt>
                <c:pt idx="141">
                  <c:v>-224</c:v>
                </c:pt>
                <c:pt idx="142">
                  <c:v>-223</c:v>
                </c:pt>
                <c:pt idx="143">
                  <c:v>-222</c:v>
                </c:pt>
                <c:pt idx="144">
                  <c:v>-221</c:v>
                </c:pt>
                <c:pt idx="145">
                  <c:v>-220</c:v>
                </c:pt>
                <c:pt idx="146">
                  <c:v>-219</c:v>
                </c:pt>
                <c:pt idx="147">
                  <c:v>-218</c:v>
                </c:pt>
                <c:pt idx="148">
                  <c:v>-217</c:v>
                </c:pt>
                <c:pt idx="149">
                  <c:v>-216</c:v>
                </c:pt>
                <c:pt idx="150">
                  <c:v>-215</c:v>
                </c:pt>
                <c:pt idx="151">
                  <c:v>-214</c:v>
                </c:pt>
                <c:pt idx="152">
                  <c:v>-213</c:v>
                </c:pt>
                <c:pt idx="153">
                  <c:v>-212</c:v>
                </c:pt>
                <c:pt idx="154">
                  <c:v>-211</c:v>
                </c:pt>
                <c:pt idx="155">
                  <c:v>-210</c:v>
                </c:pt>
                <c:pt idx="156">
                  <c:v>-209</c:v>
                </c:pt>
                <c:pt idx="157">
                  <c:v>-208</c:v>
                </c:pt>
                <c:pt idx="158">
                  <c:v>-207</c:v>
                </c:pt>
                <c:pt idx="159">
                  <c:v>-206</c:v>
                </c:pt>
                <c:pt idx="160">
                  <c:v>-205</c:v>
                </c:pt>
                <c:pt idx="161">
                  <c:v>-204</c:v>
                </c:pt>
                <c:pt idx="162">
                  <c:v>-203</c:v>
                </c:pt>
                <c:pt idx="163">
                  <c:v>-202</c:v>
                </c:pt>
                <c:pt idx="164">
                  <c:v>-201</c:v>
                </c:pt>
                <c:pt idx="165">
                  <c:v>-200</c:v>
                </c:pt>
                <c:pt idx="166">
                  <c:v>-199</c:v>
                </c:pt>
                <c:pt idx="167">
                  <c:v>-198</c:v>
                </c:pt>
                <c:pt idx="168">
                  <c:v>-197</c:v>
                </c:pt>
                <c:pt idx="169">
                  <c:v>-196</c:v>
                </c:pt>
                <c:pt idx="170">
                  <c:v>-195</c:v>
                </c:pt>
                <c:pt idx="171">
                  <c:v>-194</c:v>
                </c:pt>
                <c:pt idx="172">
                  <c:v>-193</c:v>
                </c:pt>
                <c:pt idx="173">
                  <c:v>-192</c:v>
                </c:pt>
                <c:pt idx="174">
                  <c:v>-191</c:v>
                </c:pt>
                <c:pt idx="175">
                  <c:v>-190</c:v>
                </c:pt>
                <c:pt idx="176">
                  <c:v>-189</c:v>
                </c:pt>
                <c:pt idx="177">
                  <c:v>-188</c:v>
                </c:pt>
                <c:pt idx="178">
                  <c:v>-187</c:v>
                </c:pt>
                <c:pt idx="179">
                  <c:v>-186</c:v>
                </c:pt>
                <c:pt idx="180">
                  <c:v>-185</c:v>
                </c:pt>
                <c:pt idx="181">
                  <c:v>-184</c:v>
                </c:pt>
                <c:pt idx="182">
                  <c:v>-183</c:v>
                </c:pt>
                <c:pt idx="183">
                  <c:v>-182</c:v>
                </c:pt>
                <c:pt idx="184">
                  <c:v>-181</c:v>
                </c:pt>
                <c:pt idx="185">
                  <c:v>-180</c:v>
                </c:pt>
                <c:pt idx="186">
                  <c:v>-179</c:v>
                </c:pt>
                <c:pt idx="187">
                  <c:v>-178</c:v>
                </c:pt>
                <c:pt idx="188">
                  <c:v>-177</c:v>
                </c:pt>
                <c:pt idx="189">
                  <c:v>-176</c:v>
                </c:pt>
                <c:pt idx="190">
                  <c:v>-175</c:v>
                </c:pt>
                <c:pt idx="191">
                  <c:v>-174</c:v>
                </c:pt>
                <c:pt idx="192">
                  <c:v>-173</c:v>
                </c:pt>
                <c:pt idx="193">
                  <c:v>-172</c:v>
                </c:pt>
                <c:pt idx="194">
                  <c:v>-171</c:v>
                </c:pt>
                <c:pt idx="195">
                  <c:v>-170</c:v>
                </c:pt>
                <c:pt idx="196">
                  <c:v>-169</c:v>
                </c:pt>
                <c:pt idx="197">
                  <c:v>-168</c:v>
                </c:pt>
                <c:pt idx="198">
                  <c:v>-167</c:v>
                </c:pt>
                <c:pt idx="199">
                  <c:v>-166</c:v>
                </c:pt>
                <c:pt idx="200">
                  <c:v>-165</c:v>
                </c:pt>
                <c:pt idx="201">
                  <c:v>-164</c:v>
                </c:pt>
                <c:pt idx="202">
                  <c:v>-163</c:v>
                </c:pt>
                <c:pt idx="203">
                  <c:v>-162</c:v>
                </c:pt>
                <c:pt idx="204">
                  <c:v>-161</c:v>
                </c:pt>
                <c:pt idx="205">
                  <c:v>-160</c:v>
                </c:pt>
                <c:pt idx="206">
                  <c:v>-159</c:v>
                </c:pt>
                <c:pt idx="207">
                  <c:v>-158</c:v>
                </c:pt>
                <c:pt idx="208">
                  <c:v>-157</c:v>
                </c:pt>
                <c:pt idx="209">
                  <c:v>-156</c:v>
                </c:pt>
                <c:pt idx="210">
                  <c:v>-155</c:v>
                </c:pt>
                <c:pt idx="211">
                  <c:v>-154</c:v>
                </c:pt>
                <c:pt idx="212">
                  <c:v>-153</c:v>
                </c:pt>
                <c:pt idx="213">
                  <c:v>-152</c:v>
                </c:pt>
                <c:pt idx="214">
                  <c:v>-151</c:v>
                </c:pt>
                <c:pt idx="215">
                  <c:v>-150</c:v>
                </c:pt>
                <c:pt idx="216">
                  <c:v>-149</c:v>
                </c:pt>
                <c:pt idx="217">
                  <c:v>-148</c:v>
                </c:pt>
                <c:pt idx="218">
                  <c:v>-147</c:v>
                </c:pt>
                <c:pt idx="219">
                  <c:v>-146</c:v>
                </c:pt>
                <c:pt idx="220">
                  <c:v>-145</c:v>
                </c:pt>
                <c:pt idx="221">
                  <c:v>-144</c:v>
                </c:pt>
                <c:pt idx="222">
                  <c:v>-143</c:v>
                </c:pt>
                <c:pt idx="223">
                  <c:v>-142</c:v>
                </c:pt>
                <c:pt idx="224">
                  <c:v>-141</c:v>
                </c:pt>
                <c:pt idx="225">
                  <c:v>-140</c:v>
                </c:pt>
                <c:pt idx="226">
                  <c:v>-139</c:v>
                </c:pt>
                <c:pt idx="227">
                  <c:v>-138</c:v>
                </c:pt>
                <c:pt idx="228">
                  <c:v>-137</c:v>
                </c:pt>
                <c:pt idx="229">
                  <c:v>-136</c:v>
                </c:pt>
                <c:pt idx="230">
                  <c:v>-135</c:v>
                </c:pt>
                <c:pt idx="231">
                  <c:v>-134</c:v>
                </c:pt>
                <c:pt idx="232">
                  <c:v>-133</c:v>
                </c:pt>
                <c:pt idx="233">
                  <c:v>-132</c:v>
                </c:pt>
                <c:pt idx="234">
                  <c:v>-131</c:v>
                </c:pt>
                <c:pt idx="235">
                  <c:v>-130</c:v>
                </c:pt>
                <c:pt idx="236">
                  <c:v>-129</c:v>
                </c:pt>
                <c:pt idx="237">
                  <c:v>-128</c:v>
                </c:pt>
                <c:pt idx="238">
                  <c:v>-127</c:v>
                </c:pt>
                <c:pt idx="239">
                  <c:v>-126</c:v>
                </c:pt>
                <c:pt idx="240">
                  <c:v>-125</c:v>
                </c:pt>
                <c:pt idx="241">
                  <c:v>-124</c:v>
                </c:pt>
                <c:pt idx="242">
                  <c:v>-123</c:v>
                </c:pt>
                <c:pt idx="243">
                  <c:v>-122</c:v>
                </c:pt>
                <c:pt idx="244">
                  <c:v>-121</c:v>
                </c:pt>
                <c:pt idx="245">
                  <c:v>-120</c:v>
                </c:pt>
                <c:pt idx="246">
                  <c:v>-119</c:v>
                </c:pt>
                <c:pt idx="247">
                  <c:v>-118</c:v>
                </c:pt>
                <c:pt idx="248">
                  <c:v>-117</c:v>
                </c:pt>
                <c:pt idx="249">
                  <c:v>-116</c:v>
                </c:pt>
                <c:pt idx="250">
                  <c:v>-115</c:v>
                </c:pt>
                <c:pt idx="251">
                  <c:v>-114</c:v>
                </c:pt>
                <c:pt idx="252">
                  <c:v>-113</c:v>
                </c:pt>
                <c:pt idx="253">
                  <c:v>-112</c:v>
                </c:pt>
                <c:pt idx="254">
                  <c:v>-111</c:v>
                </c:pt>
                <c:pt idx="255">
                  <c:v>-110</c:v>
                </c:pt>
                <c:pt idx="256">
                  <c:v>-109</c:v>
                </c:pt>
                <c:pt idx="257">
                  <c:v>-108</c:v>
                </c:pt>
                <c:pt idx="258">
                  <c:v>-107</c:v>
                </c:pt>
                <c:pt idx="259">
                  <c:v>-106</c:v>
                </c:pt>
                <c:pt idx="260">
                  <c:v>-105</c:v>
                </c:pt>
                <c:pt idx="261">
                  <c:v>-104</c:v>
                </c:pt>
                <c:pt idx="262">
                  <c:v>-103</c:v>
                </c:pt>
                <c:pt idx="263">
                  <c:v>-102</c:v>
                </c:pt>
                <c:pt idx="264">
                  <c:v>-101</c:v>
                </c:pt>
                <c:pt idx="265">
                  <c:v>-100</c:v>
                </c:pt>
                <c:pt idx="266">
                  <c:v>-99</c:v>
                </c:pt>
                <c:pt idx="267">
                  <c:v>-98</c:v>
                </c:pt>
                <c:pt idx="268">
                  <c:v>-97</c:v>
                </c:pt>
                <c:pt idx="269">
                  <c:v>-96</c:v>
                </c:pt>
                <c:pt idx="270">
                  <c:v>-95</c:v>
                </c:pt>
                <c:pt idx="271">
                  <c:v>-94</c:v>
                </c:pt>
                <c:pt idx="272">
                  <c:v>-93</c:v>
                </c:pt>
                <c:pt idx="273">
                  <c:v>-92</c:v>
                </c:pt>
                <c:pt idx="274">
                  <c:v>-91</c:v>
                </c:pt>
                <c:pt idx="275">
                  <c:v>-90</c:v>
                </c:pt>
                <c:pt idx="276">
                  <c:v>-89</c:v>
                </c:pt>
                <c:pt idx="277">
                  <c:v>-88</c:v>
                </c:pt>
                <c:pt idx="278">
                  <c:v>-87</c:v>
                </c:pt>
                <c:pt idx="279">
                  <c:v>-86</c:v>
                </c:pt>
                <c:pt idx="280">
                  <c:v>-85</c:v>
                </c:pt>
                <c:pt idx="281">
                  <c:v>-84</c:v>
                </c:pt>
                <c:pt idx="282">
                  <c:v>-83</c:v>
                </c:pt>
                <c:pt idx="283">
                  <c:v>-82</c:v>
                </c:pt>
                <c:pt idx="284">
                  <c:v>-81</c:v>
                </c:pt>
                <c:pt idx="285">
                  <c:v>-80</c:v>
                </c:pt>
                <c:pt idx="286">
                  <c:v>-79</c:v>
                </c:pt>
                <c:pt idx="287">
                  <c:v>-78</c:v>
                </c:pt>
                <c:pt idx="288">
                  <c:v>-77</c:v>
                </c:pt>
                <c:pt idx="289">
                  <c:v>-76</c:v>
                </c:pt>
                <c:pt idx="290">
                  <c:v>-75</c:v>
                </c:pt>
                <c:pt idx="291">
                  <c:v>-74</c:v>
                </c:pt>
                <c:pt idx="292">
                  <c:v>-73</c:v>
                </c:pt>
                <c:pt idx="293">
                  <c:v>-72</c:v>
                </c:pt>
                <c:pt idx="294">
                  <c:v>-71</c:v>
                </c:pt>
                <c:pt idx="295">
                  <c:v>-70</c:v>
                </c:pt>
                <c:pt idx="296">
                  <c:v>-69</c:v>
                </c:pt>
                <c:pt idx="297">
                  <c:v>-68</c:v>
                </c:pt>
                <c:pt idx="298">
                  <c:v>-67</c:v>
                </c:pt>
                <c:pt idx="299">
                  <c:v>-66</c:v>
                </c:pt>
                <c:pt idx="300">
                  <c:v>-65</c:v>
                </c:pt>
                <c:pt idx="301">
                  <c:v>-64</c:v>
                </c:pt>
                <c:pt idx="302">
                  <c:v>-63</c:v>
                </c:pt>
                <c:pt idx="303">
                  <c:v>-62</c:v>
                </c:pt>
                <c:pt idx="304">
                  <c:v>-61</c:v>
                </c:pt>
                <c:pt idx="305">
                  <c:v>-60</c:v>
                </c:pt>
                <c:pt idx="306">
                  <c:v>-59</c:v>
                </c:pt>
                <c:pt idx="307">
                  <c:v>-58</c:v>
                </c:pt>
                <c:pt idx="308">
                  <c:v>-57</c:v>
                </c:pt>
                <c:pt idx="309">
                  <c:v>-56</c:v>
                </c:pt>
                <c:pt idx="310">
                  <c:v>-55</c:v>
                </c:pt>
                <c:pt idx="311">
                  <c:v>-54</c:v>
                </c:pt>
                <c:pt idx="312">
                  <c:v>-53</c:v>
                </c:pt>
                <c:pt idx="313">
                  <c:v>-52</c:v>
                </c:pt>
                <c:pt idx="314">
                  <c:v>-51</c:v>
                </c:pt>
                <c:pt idx="315">
                  <c:v>-50</c:v>
                </c:pt>
                <c:pt idx="316">
                  <c:v>-49</c:v>
                </c:pt>
                <c:pt idx="317">
                  <c:v>-48</c:v>
                </c:pt>
                <c:pt idx="318">
                  <c:v>-47</c:v>
                </c:pt>
                <c:pt idx="319">
                  <c:v>-46</c:v>
                </c:pt>
                <c:pt idx="320">
                  <c:v>-45</c:v>
                </c:pt>
                <c:pt idx="321">
                  <c:v>-44</c:v>
                </c:pt>
                <c:pt idx="322">
                  <c:v>-43</c:v>
                </c:pt>
                <c:pt idx="323">
                  <c:v>-42</c:v>
                </c:pt>
                <c:pt idx="324">
                  <c:v>-41</c:v>
                </c:pt>
                <c:pt idx="325">
                  <c:v>-40</c:v>
                </c:pt>
                <c:pt idx="326">
                  <c:v>-39</c:v>
                </c:pt>
                <c:pt idx="327">
                  <c:v>-38</c:v>
                </c:pt>
                <c:pt idx="328">
                  <c:v>-37</c:v>
                </c:pt>
                <c:pt idx="329">
                  <c:v>-36</c:v>
                </c:pt>
                <c:pt idx="330">
                  <c:v>-35</c:v>
                </c:pt>
                <c:pt idx="331">
                  <c:v>-34</c:v>
                </c:pt>
                <c:pt idx="332">
                  <c:v>-33</c:v>
                </c:pt>
                <c:pt idx="333">
                  <c:v>-32</c:v>
                </c:pt>
                <c:pt idx="334">
                  <c:v>-31</c:v>
                </c:pt>
                <c:pt idx="335">
                  <c:v>-30</c:v>
                </c:pt>
                <c:pt idx="336">
                  <c:v>-29</c:v>
                </c:pt>
                <c:pt idx="337">
                  <c:v>-28</c:v>
                </c:pt>
                <c:pt idx="338">
                  <c:v>-27</c:v>
                </c:pt>
                <c:pt idx="339">
                  <c:v>-26</c:v>
                </c:pt>
                <c:pt idx="340">
                  <c:v>-25</c:v>
                </c:pt>
                <c:pt idx="341">
                  <c:v>-24</c:v>
                </c:pt>
                <c:pt idx="342">
                  <c:v>-23</c:v>
                </c:pt>
                <c:pt idx="343">
                  <c:v>-22</c:v>
                </c:pt>
                <c:pt idx="344">
                  <c:v>-21</c:v>
                </c:pt>
                <c:pt idx="345">
                  <c:v>-20</c:v>
                </c:pt>
                <c:pt idx="346">
                  <c:v>-19</c:v>
                </c:pt>
                <c:pt idx="347">
                  <c:v>-18</c:v>
                </c:pt>
                <c:pt idx="348">
                  <c:v>-17</c:v>
                </c:pt>
                <c:pt idx="349">
                  <c:v>-16</c:v>
                </c:pt>
                <c:pt idx="350">
                  <c:v>-15</c:v>
                </c:pt>
                <c:pt idx="351">
                  <c:v>-14</c:v>
                </c:pt>
                <c:pt idx="352">
                  <c:v>-13</c:v>
                </c:pt>
                <c:pt idx="353">
                  <c:v>-12</c:v>
                </c:pt>
                <c:pt idx="354">
                  <c:v>-11</c:v>
                </c:pt>
                <c:pt idx="355">
                  <c:v>-10</c:v>
                </c:pt>
                <c:pt idx="356">
                  <c:v>-9</c:v>
                </c:pt>
                <c:pt idx="357">
                  <c:v>-8</c:v>
                </c:pt>
                <c:pt idx="358">
                  <c:v>-7</c:v>
                </c:pt>
                <c:pt idx="359">
                  <c:v>-6</c:v>
                </c:pt>
                <c:pt idx="360">
                  <c:v>-5</c:v>
                </c:pt>
                <c:pt idx="361">
                  <c:v>-4</c:v>
                </c:pt>
                <c:pt idx="362">
                  <c:v>-3</c:v>
                </c:pt>
                <c:pt idx="363">
                  <c:v>-2</c:v>
                </c:pt>
                <c:pt idx="364">
                  <c:v>1</c:v>
                </c:pt>
                <c:pt idx="365">
                  <c:v>2</c:v>
                </c:pt>
                <c:pt idx="366">
                  <c:v>3</c:v>
                </c:pt>
                <c:pt idx="367">
                  <c:v>4</c:v>
                </c:pt>
                <c:pt idx="368">
                  <c:v>5</c:v>
                </c:pt>
                <c:pt idx="369">
                  <c:v>6</c:v>
                </c:pt>
                <c:pt idx="370">
                  <c:v>7</c:v>
                </c:pt>
                <c:pt idx="371">
                  <c:v>8</c:v>
                </c:pt>
                <c:pt idx="372">
                  <c:v>9</c:v>
                </c:pt>
                <c:pt idx="373">
                  <c:v>10</c:v>
                </c:pt>
                <c:pt idx="374">
                  <c:v>11</c:v>
                </c:pt>
                <c:pt idx="375">
                  <c:v>12</c:v>
                </c:pt>
                <c:pt idx="376">
                  <c:v>13</c:v>
                </c:pt>
                <c:pt idx="377">
                  <c:v>14</c:v>
                </c:pt>
                <c:pt idx="378">
                  <c:v>15</c:v>
                </c:pt>
                <c:pt idx="379">
                  <c:v>16</c:v>
                </c:pt>
                <c:pt idx="380">
                  <c:v>17</c:v>
                </c:pt>
                <c:pt idx="381">
                  <c:v>18</c:v>
                </c:pt>
                <c:pt idx="382">
                  <c:v>19</c:v>
                </c:pt>
                <c:pt idx="383">
                  <c:v>20</c:v>
                </c:pt>
                <c:pt idx="384">
                  <c:v>21</c:v>
                </c:pt>
                <c:pt idx="385">
                  <c:v>22</c:v>
                </c:pt>
                <c:pt idx="386">
                  <c:v>23</c:v>
                </c:pt>
                <c:pt idx="387">
                  <c:v>24</c:v>
                </c:pt>
                <c:pt idx="388">
                  <c:v>25</c:v>
                </c:pt>
                <c:pt idx="389">
                  <c:v>26</c:v>
                </c:pt>
                <c:pt idx="390">
                  <c:v>27</c:v>
                </c:pt>
                <c:pt idx="391">
                  <c:v>28</c:v>
                </c:pt>
                <c:pt idx="392">
                  <c:v>29</c:v>
                </c:pt>
                <c:pt idx="393">
                  <c:v>30</c:v>
                </c:pt>
                <c:pt idx="394">
                  <c:v>31</c:v>
                </c:pt>
                <c:pt idx="395">
                  <c:v>32</c:v>
                </c:pt>
                <c:pt idx="396">
                  <c:v>33</c:v>
                </c:pt>
                <c:pt idx="397">
                  <c:v>34</c:v>
                </c:pt>
                <c:pt idx="398">
                  <c:v>35</c:v>
                </c:pt>
                <c:pt idx="399">
                  <c:v>36</c:v>
                </c:pt>
                <c:pt idx="400">
                  <c:v>37</c:v>
                </c:pt>
                <c:pt idx="401">
                  <c:v>38</c:v>
                </c:pt>
                <c:pt idx="402">
                  <c:v>39</c:v>
                </c:pt>
                <c:pt idx="403">
                  <c:v>40</c:v>
                </c:pt>
                <c:pt idx="404">
                  <c:v>41</c:v>
                </c:pt>
                <c:pt idx="405">
                  <c:v>42</c:v>
                </c:pt>
                <c:pt idx="406">
                  <c:v>43</c:v>
                </c:pt>
                <c:pt idx="407">
                  <c:v>44</c:v>
                </c:pt>
                <c:pt idx="408">
                  <c:v>45</c:v>
                </c:pt>
                <c:pt idx="409">
                  <c:v>46</c:v>
                </c:pt>
                <c:pt idx="410">
                  <c:v>47</c:v>
                </c:pt>
                <c:pt idx="411">
                  <c:v>48</c:v>
                </c:pt>
                <c:pt idx="412">
                  <c:v>49</c:v>
                </c:pt>
                <c:pt idx="413">
                  <c:v>50</c:v>
                </c:pt>
                <c:pt idx="414">
                  <c:v>51</c:v>
                </c:pt>
                <c:pt idx="415">
                  <c:v>52</c:v>
                </c:pt>
                <c:pt idx="416">
                  <c:v>53</c:v>
                </c:pt>
                <c:pt idx="417">
                  <c:v>54</c:v>
                </c:pt>
                <c:pt idx="418">
                  <c:v>55</c:v>
                </c:pt>
                <c:pt idx="419">
                  <c:v>56</c:v>
                </c:pt>
                <c:pt idx="420">
                  <c:v>57</c:v>
                </c:pt>
                <c:pt idx="421">
                  <c:v>58</c:v>
                </c:pt>
                <c:pt idx="422">
                  <c:v>59</c:v>
                </c:pt>
                <c:pt idx="423">
                  <c:v>60</c:v>
                </c:pt>
                <c:pt idx="424">
                  <c:v>61</c:v>
                </c:pt>
                <c:pt idx="425">
                  <c:v>62</c:v>
                </c:pt>
                <c:pt idx="426">
                  <c:v>63</c:v>
                </c:pt>
                <c:pt idx="427">
                  <c:v>64</c:v>
                </c:pt>
                <c:pt idx="428">
                  <c:v>65</c:v>
                </c:pt>
                <c:pt idx="429">
                  <c:v>66</c:v>
                </c:pt>
                <c:pt idx="430">
                  <c:v>67</c:v>
                </c:pt>
                <c:pt idx="431">
                  <c:v>68</c:v>
                </c:pt>
                <c:pt idx="432">
                  <c:v>69</c:v>
                </c:pt>
                <c:pt idx="433">
                  <c:v>70</c:v>
                </c:pt>
                <c:pt idx="434">
                  <c:v>71</c:v>
                </c:pt>
                <c:pt idx="435">
                  <c:v>72</c:v>
                </c:pt>
                <c:pt idx="436">
                  <c:v>73</c:v>
                </c:pt>
                <c:pt idx="437">
                  <c:v>74</c:v>
                </c:pt>
                <c:pt idx="438">
                  <c:v>75</c:v>
                </c:pt>
                <c:pt idx="439">
                  <c:v>76</c:v>
                </c:pt>
                <c:pt idx="440">
                  <c:v>77</c:v>
                </c:pt>
                <c:pt idx="441">
                  <c:v>78</c:v>
                </c:pt>
                <c:pt idx="442">
                  <c:v>79</c:v>
                </c:pt>
                <c:pt idx="443">
                  <c:v>80</c:v>
                </c:pt>
                <c:pt idx="444">
                  <c:v>81</c:v>
                </c:pt>
                <c:pt idx="445">
                  <c:v>82</c:v>
                </c:pt>
                <c:pt idx="446">
                  <c:v>83</c:v>
                </c:pt>
                <c:pt idx="447">
                  <c:v>84</c:v>
                </c:pt>
                <c:pt idx="448">
                  <c:v>85</c:v>
                </c:pt>
                <c:pt idx="449">
                  <c:v>86</c:v>
                </c:pt>
                <c:pt idx="450">
                  <c:v>87</c:v>
                </c:pt>
                <c:pt idx="451">
                  <c:v>88</c:v>
                </c:pt>
                <c:pt idx="452">
                  <c:v>89</c:v>
                </c:pt>
                <c:pt idx="453">
                  <c:v>90</c:v>
                </c:pt>
                <c:pt idx="454">
                  <c:v>91</c:v>
                </c:pt>
                <c:pt idx="455">
                  <c:v>92</c:v>
                </c:pt>
                <c:pt idx="456">
                  <c:v>93</c:v>
                </c:pt>
                <c:pt idx="457">
                  <c:v>94</c:v>
                </c:pt>
                <c:pt idx="458">
                  <c:v>95</c:v>
                </c:pt>
                <c:pt idx="459">
                  <c:v>96</c:v>
                </c:pt>
                <c:pt idx="460">
                  <c:v>97</c:v>
                </c:pt>
                <c:pt idx="461">
                  <c:v>98</c:v>
                </c:pt>
                <c:pt idx="462">
                  <c:v>99</c:v>
                </c:pt>
                <c:pt idx="463">
                  <c:v>100</c:v>
                </c:pt>
                <c:pt idx="464">
                  <c:v>101</c:v>
                </c:pt>
                <c:pt idx="465">
                  <c:v>102</c:v>
                </c:pt>
                <c:pt idx="466">
                  <c:v>103</c:v>
                </c:pt>
                <c:pt idx="467">
                  <c:v>104</c:v>
                </c:pt>
                <c:pt idx="468">
                  <c:v>105</c:v>
                </c:pt>
                <c:pt idx="469">
                  <c:v>106</c:v>
                </c:pt>
                <c:pt idx="470">
                  <c:v>107</c:v>
                </c:pt>
                <c:pt idx="471">
                  <c:v>108</c:v>
                </c:pt>
                <c:pt idx="472">
                  <c:v>109</c:v>
                </c:pt>
                <c:pt idx="473">
                  <c:v>110</c:v>
                </c:pt>
                <c:pt idx="474">
                  <c:v>111</c:v>
                </c:pt>
                <c:pt idx="475">
                  <c:v>112</c:v>
                </c:pt>
                <c:pt idx="476">
                  <c:v>113</c:v>
                </c:pt>
                <c:pt idx="477">
                  <c:v>114</c:v>
                </c:pt>
                <c:pt idx="478">
                  <c:v>115</c:v>
                </c:pt>
                <c:pt idx="479">
                  <c:v>116</c:v>
                </c:pt>
                <c:pt idx="480">
                  <c:v>117</c:v>
                </c:pt>
                <c:pt idx="481">
                  <c:v>118</c:v>
                </c:pt>
                <c:pt idx="482">
                  <c:v>119</c:v>
                </c:pt>
                <c:pt idx="483">
                  <c:v>120</c:v>
                </c:pt>
                <c:pt idx="484">
                  <c:v>121</c:v>
                </c:pt>
                <c:pt idx="485">
                  <c:v>122</c:v>
                </c:pt>
                <c:pt idx="486">
                  <c:v>123</c:v>
                </c:pt>
                <c:pt idx="487">
                  <c:v>124</c:v>
                </c:pt>
                <c:pt idx="488">
                  <c:v>125</c:v>
                </c:pt>
                <c:pt idx="489">
                  <c:v>126</c:v>
                </c:pt>
                <c:pt idx="490">
                  <c:v>127</c:v>
                </c:pt>
                <c:pt idx="491">
                  <c:v>128</c:v>
                </c:pt>
                <c:pt idx="492">
                  <c:v>129</c:v>
                </c:pt>
                <c:pt idx="493">
                  <c:v>130</c:v>
                </c:pt>
                <c:pt idx="494">
                  <c:v>131</c:v>
                </c:pt>
                <c:pt idx="495">
                  <c:v>132</c:v>
                </c:pt>
                <c:pt idx="496">
                  <c:v>133</c:v>
                </c:pt>
                <c:pt idx="497">
                  <c:v>134</c:v>
                </c:pt>
                <c:pt idx="498">
                  <c:v>135</c:v>
                </c:pt>
                <c:pt idx="499">
                  <c:v>136</c:v>
                </c:pt>
                <c:pt idx="500">
                  <c:v>137</c:v>
                </c:pt>
                <c:pt idx="501">
                  <c:v>138</c:v>
                </c:pt>
                <c:pt idx="502">
                  <c:v>139</c:v>
                </c:pt>
                <c:pt idx="503">
                  <c:v>140</c:v>
                </c:pt>
                <c:pt idx="504">
                  <c:v>141</c:v>
                </c:pt>
                <c:pt idx="505">
                  <c:v>142</c:v>
                </c:pt>
                <c:pt idx="506">
                  <c:v>143</c:v>
                </c:pt>
                <c:pt idx="507">
                  <c:v>144</c:v>
                </c:pt>
                <c:pt idx="508">
                  <c:v>145</c:v>
                </c:pt>
                <c:pt idx="509">
                  <c:v>146</c:v>
                </c:pt>
                <c:pt idx="510">
                  <c:v>147</c:v>
                </c:pt>
                <c:pt idx="511">
                  <c:v>148</c:v>
                </c:pt>
                <c:pt idx="512">
                  <c:v>149</c:v>
                </c:pt>
                <c:pt idx="513">
                  <c:v>150</c:v>
                </c:pt>
                <c:pt idx="514">
                  <c:v>151</c:v>
                </c:pt>
                <c:pt idx="515">
                  <c:v>152</c:v>
                </c:pt>
                <c:pt idx="516">
                  <c:v>153</c:v>
                </c:pt>
                <c:pt idx="517">
                  <c:v>154</c:v>
                </c:pt>
                <c:pt idx="518">
                  <c:v>155</c:v>
                </c:pt>
                <c:pt idx="519">
                  <c:v>156</c:v>
                </c:pt>
                <c:pt idx="520">
                  <c:v>157</c:v>
                </c:pt>
                <c:pt idx="521">
                  <c:v>158</c:v>
                </c:pt>
                <c:pt idx="522">
                  <c:v>159</c:v>
                </c:pt>
                <c:pt idx="523">
                  <c:v>160</c:v>
                </c:pt>
                <c:pt idx="524">
                  <c:v>161</c:v>
                </c:pt>
                <c:pt idx="525">
                  <c:v>162</c:v>
                </c:pt>
                <c:pt idx="526">
                  <c:v>163</c:v>
                </c:pt>
                <c:pt idx="527">
                  <c:v>164</c:v>
                </c:pt>
                <c:pt idx="528">
                  <c:v>165</c:v>
                </c:pt>
                <c:pt idx="529">
                  <c:v>166</c:v>
                </c:pt>
                <c:pt idx="530">
                  <c:v>167</c:v>
                </c:pt>
                <c:pt idx="531">
                  <c:v>168</c:v>
                </c:pt>
                <c:pt idx="532">
                  <c:v>169</c:v>
                </c:pt>
                <c:pt idx="533">
                  <c:v>170</c:v>
                </c:pt>
                <c:pt idx="534">
                  <c:v>171</c:v>
                </c:pt>
                <c:pt idx="535">
                  <c:v>172</c:v>
                </c:pt>
                <c:pt idx="536">
                  <c:v>173</c:v>
                </c:pt>
                <c:pt idx="537">
                  <c:v>174</c:v>
                </c:pt>
                <c:pt idx="538">
                  <c:v>175</c:v>
                </c:pt>
                <c:pt idx="539">
                  <c:v>176</c:v>
                </c:pt>
                <c:pt idx="540">
                  <c:v>177</c:v>
                </c:pt>
                <c:pt idx="541">
                  <c:v>178</c:v>
                </c:pt>
                <c:pt idx="542">
                  <c:v>179</c:v>
                </c:pt>
                <c:pt idx="543">
                  <c:v>180</c:v>
                </c:pt>
                <c:pt idx="544">
                  <c:v>181</c:v>
                </c:pt>
                <c:pt idx="545">
                  <c:v>182</c:v>
                </c:pt>
                <c:pt idx="546">
                  <c:v>183</c:v>
                </c:pt>
                <c:pt idx="547">
                  <c:v>184</c:v>
                </c:pt>
                <c:pt idx="548">
                  <c:v>185</c:v>
                </c:pt>
                <c:pt idx="549">
                  <c:v>186</c:v>
                </c:pt>
                <c:pt idx="550">
                  <c:v>187</c:v>
                </c:pt>
                <c:pt idx="551">
                  <c:v>188</c:v>
                </c:pt>
                <c:pt idx="552">
                  <c:v>189</c:v>
                </c:pt>
                <c:pt idx="553">
                  <c:v>190</c:v>
                </c:pt>
                <c:pt idx="554">
                  <c:v>191</c:v>
                </c:pt>
                <c:pt idx="555">
                  <c:v>192</c:v>
                </c:pt>
                <c:pt idx="556">
                  <c:v>193</c:v>
                </c:pt>
                <c:pt idx="557">
                  <c:v>194</c:v>
                </c:pt>
                <c:pt idx="558">
                  <c:v>195</c:v>
                </c:pt>
                <c:pt idx="559">
                  <c:v>196</c:v>
                </c:pt>
                <c:pt idx="560">
                  <c:v>197</c:v>
                </c:pt>
                <c:pt idx="561">
                  <c:v>198</c:v>
                </c:pt>
                <c:pt idx="562">
                  <c:v>199</c:v>
                </c:pt>
                <c:pt idx="563">
                  <c:v>200</c:v>
                </c:pt>
                <c:pt idx="564">
                  <c:v>201</c:v>
                </c:pt>
                <c:pt idx="565">
                  <c:v>202</c:v>
                </c:pt>
                <c:pt idx="566">
                  <c:v>203</c:v>
                </c:pt>
                <c:pt idx="567">
                  <c:v>204</c:v>
                </c:pt>
                <c:pt idx="568">
                  <c:v>205</c:v>
                </c:pt>
                <c:pt idx="569">
                  <c:v>206</c:v>
                </c:pt>
                <c:pt idx="570">
                  <c:v>207</c:v>
                </c:pt>
                <c:pt idx="571">
                  <c:v>208</c:v>
                </c:pt>
                <c:pt idx="572">
                  <c:v>209</c:v>
                </c:pt>
                <c:pt idx="573">
                  <c:v>210</c:v>
                </c:pt>
                <c:pt idx="574">
                  <c:v>211</c:v>
                </c:pt>
                <c:pt idx="575">
                  <c:v>212</c:v>
                </c:pt>
                <c:pt idx="576">
                  <c:v>213</c:v>
                </c:pt>
                <c:pt idx="577">
                  <c:v>214</c:v>
                </c:pt>
                <c:pt idx="578">
                  <c:v>215</c:v>
                </c:pt>
                <c:pt idx="579">
                  <c:v>216</c:v>
                </c:pt>
                <c:pt idx="580">
                  <c:v>217</c:v>
                </c:pt>
                <c:pt idx="581">
                  <c:v>218</c:v>
                </c:pt>
                <c:pt idx="582">
                  <c:v>219</c:v>
                </c:pt>
                <c:pt idx="583">
                  <c:v>220</c:v>
                </c:pt>
                <c:pt idx="584">
                  <c:v>221</c:v>
                </c:pt>
                <c:pt idx="585">
                  <c:v>222</c:v>
                </c:pt>
                <c:pt idx="586">
                  <c:v>223</c:v>
                </c:pt>
                <c:pt idx="587">
                  <c:v>224</c:v>
                </c:pt>
                <c:pt idx="588">
                  <c:v>225</c:v>
                </c:pt>
                <c:pt idx="589">
                  <c:v>226</c:v>
                </c:pt>
                <c:pt idx="590">
                  <c:v>227</c:v>
                </c:pt>
                <c:pt idx="591">
                  <c:v>228</c:v>
                </c:pt>
                <c:pt idx="592">
                  <c:v>229</c:v>
                </c:pt>
                <c:pt idx="593">
                  <c:v>230</c:v>
                </c:pt>
                <c:pt idx="594">
                  <c:v>231</c:v>
                </c:pt>
                <c:pt idx="595">
                  <c:v>232</c:v>
                </c:pt>
                <c:pt idx="596">
                  <c:v>233</c:v>
                </c:pt>
                <c:pt idx="597">
                  <c:v>234</c:v>
                </c:pt>
                <c:pt idx="598">
                  <c:v>235</c:v>
                </c:pt>
                <c:pt idx="599">
                  <c:v>236</c:v>
                </c:pt>
                <c:pt idx="600">
                  <c:v>237</c:v>
                </c:pt>
                <c:pt idx="601">
                  <c:v>238</c:v>
                </c:pt>
                <c:pt idx="602">
                  <c:v>239</c:v>
                </c:pt>
                <c:pt idx="603">
                  <c:v>240</c:v>
                </c:pt>
                <c:pt idx="604">
                  <c:v>241</c:v>
                </c:pt>
                <c:pt idx="605">
                  <c:v>242</c:v>
                </c:pt>
                <c:pt idx="606">
                  <c:v>243</c:v>
                </c:pt>
                <c:pt idx="607">
                  <c:v>244</c:v>
                </c:pt>
                <c:pt idx="608">
                  <c:v>245</c:v>
                </c:pt>
                <c:pt idx="609">
                  <c:v>246</c:v>
                </c:pt>
                <c:pt idx="610">
                  <c:v>247</c:v>
                </c:pt>
                <c:pt idx="611">
                  <c:v>248</c:v>
                </c:pt>
                <c:pt idx="612">
                  <c:v>249</c:v>
                </c:pt>
                <c:pt idx="613">
                  <c:v>250</c:v>
                </c:pt>
                <c:pt idx="614">
                  <c:v>251</c:v>
                </c:pt>
                <c:pt idx="615">
                  <c:v>252</c:v>
                </c:pt>
                <c:pt idx="616">
                  <c:v>253</c:v>
                </c:pt>
                <c:pt idx="617">
                  <c:v>254</c:v>
                </c:pt>
                <c:pt idx="618">
                  <c:v>255</c:v>
                </c:pt>
                <c:pt idx="619">
                  <c:v>256</c:v>
                </c:pt>
                <c:pt idx="620">
                  <c:v>257</c:v>
                </c:pt>
                <c:pt idx="621">
                  <c:v>258</c:v>
                </c:pt>
                <c:pt idx="622">
                  <c:v>259</c:v>
                </c:pt>
                <c:pt idx="623">
                  <c:v>260</c:v>
                </c:pt>
                <c:pt idx="624">
                  <c:v>261</c:v>
                </c:pt>
                <c:pt idx="625">
                  <c:v>262</c:v>
                </c:pt>
                <c:pt idx="626">
                  <c:v>263</c:v>
                </c:pt>
                <c:pt idx="627">
                  <c:v>264</c:v>
                </c:pt>
                <c:pt idx="628">
                  <c:v>265</c:v>
                </c:pt>
                <c:pt idx="629">
                  <c:v>266</c:v>
                </c:pt>
                <c:pt idx="630">
                  <c:v>267</c:v>
                </c:pt>
                <c:pt idx="631">
                  <c:v>268</c:v>
                </c:pt>
                <c:pt idx="632">
                  <c:v>269</c:v>
                </c:pt>
                <c:pt idx="633">
                  <c:v>270</c:v>
                </c:pt>
                <c:pt idx="634">
                  <c:v>271</c:v>
                </c:pt>
                <c:pt idx="635">
                  <c:v>272</c:v>
                </c:pt>
                <c:pt idx="636">
                  <c:v>273</c:v>
                </c:pt>
                <c:pt idx="637">
                  <c:v>274</c:v>
                </c:pt>
                <c:pt idx="638">
                  <c:v>275</c:v>
                </c:pt>
                <c:pt idx="639">
                  <c:v>276</c:v>
                </c:pt>
                <c:pt idx="640">
                  <c:v>277</c:v>
                </c:pt>
                <c:pt idx="641">
                  <c:v>278</c:v>
                </c:pt>
                <c:pt idx="642">
                  <c:v>279</c:v>
                </c:pt>
                <c:pt idx="643">
                  <c:v>280</c:v>
                </c:pt>
                <c:pt idx="644">
                  <c:v>281</c:v>
                </c:pt>
                <c:pt idx="645">
                  <c:v>282</c:v>
                </c:pt>
                <c:pt idx="646">
                  <c:v>283</c:v>
                </c:pt>
                <c:pt idx="647">
                  <c:v>284</c:v>
                </c:pt>
                <c:pt idx="648">
                  <c:v>285</c:v>
                </c:pt>
                <c:pt idx="649">
                  <c:v>286</c:v>
                </c:pt>
                <c:pt idx="650">
                  <c:v>287</c:v>
                </c:pt>
                <c:pt idx="651">
                  <c:v>288</c:v>
                </c:pt>
                <c:pt idx="652">
                  <c:v>289</c:v>
                </c:pt>
                <c:pt idx="653">
                  <c:v>290</c:v>
                </c:pt>
                <c:pt idx="654">
                  <c:v>291</c:v>
                </c:pt>
                <c:pt idx="655">
                  <c:v>292</c:v>
                </c:pt>
                <c:pt idx="656">
                  <c:v>293</c:v>
                </c:pt>
                <c:pt idx="657">
                  <c:v>294</c:v>
                </c:pt>
                <c:pt idx="658">
                  <c:v>295</c:v>
                </c:pt>
                <c:pt idx="659">
                  <c:v>296</c:v>
                </c:pt>
                <c:pt idx="660">
                  <c:v>297</c:v>
                </c:pt>
                <c:pt idx="661">
                  <c:v>298</c:v>
                </c:pt>
                <c:pt idx="662">
                  <c:v>299</c:v>
                </c:pt>
                <c:pt idx="663">
                  <c:v>300</c:v>
                </c:pt>
                <c:pt idx="664">
                  <c:v>301</c:v>
                </c:pt>
                <c:pt idx="665">
                  <c:v>302</c:v>
                </c:pt>
                <c:pt idx="666">
                  <c:v>303</c:v>
                </c:pt>
                <c:pt idx="667">
                  <c:v>304</c:v>
                </c:pt>
                <c:pt idx="668">
                  <c:v>305</c:v>
                </c:pt>
                <c:pt idx="669">
                  <c:v>306</c:v>
                </c:pt>
                <c:pt idx="670">
                  <c:v>307</c:v>
                </c:pt>
                <c:pt idx="671">
                  <c:v>308</c:v>
                </c:pt>
                <c:pt idx="672">
                  <c:v>309</c:v>
                </c:pt>
                <c:pt idx="673">
                  <c:v>310</c:v>
                </c:pt>
                <c:pt idx="674">
                  <c:v>311</c:v>
                </c:pt>
                <c:pt idx="675">
                  <c:v>312</c:v>
                </c:pt>
                <c:pt idx="676">
                  <c:v>313</c:v>
                </c:pt>
                <c:pt idx="677">
                  <c:v>314</c:v>
                </c:pt>
                <c:pt idx="678">
                  <c:v>315</c:v>
                </c:pt>
                <c:pt idx="679">
                  <c:v>316</c:v>
                </c:pt>
                <c:pt idx="680">
                  <c:v>317</c:v>
                </c:pt>
                <c:pt idx="681">
                  <c:v>318</c:v>
                </c:pt>
                <c:pt idx="682">
                  <c:v>319</c:v>
                </c:pt>
                <c:pt idx="683">
                  <c:v>320</c:v>
                </c:pt>
                <c:pt idx="684">
                  <c:v>321</c:v>
                </c:pt>
                <c:pt idx="685">
                  <c:v>322</c:v>
                </c:pt>
                <c:pt idx="686">
                  <c:v>323</c:v>
                </c:pt>
                <c:pt idx="687">
                  <c:v>324</c:v>
                </c:pt>
                <c:pt idx="688">
                  <c:v>325</c:v>
                </c:pt>
                <c:pt idx="689">
                  <c:v>326</c:v>
                </c:pt>
                <c:pt idx="690">
                  <c:v>327</c:v>
                </c:pt>
                <c:pt idx="691">
                  <c:v>328</c:v>
                </c:pt>
                <c:pt idx="692">
                  <c:v>329</c:v>
                </c:pt>
                <c:pt idx="693">
                  <c:v>330</c:v>
                </c:pt>
                <c:pt idx="694">
                  <c:v>331</c:v>
                </c:pt>
                <c:pt idx="695">
                  <c:v>332</c:v>
                </c:pt>
                <c:pt idx="696">
                  <c:v>333</c:v>
                </c:pt>
                <c:pt idx="697">
                  <c:v>334</c:v>
                </c:pt>
                <c:pt idx="698">
                  <c:v>335</c:v>
                </c:pt>
                <c:pt idx="699">
                  <c:v>336</c:v>
                </c:pt>
                <c:pt idx="700">
                  <c:v>337</c:v>
                </c:pt>
                <c:pt idx="701">
                  <c:v>338</c:v>
                </c:pt>
                <c:pt idx="702">
                  <c:v>339</c:v>
                </c:pt>
                <c:pt idx="703">
                  <c:v>340</c:v>
                </c:pt>
                <c:pt idx="704">
                  <c:v>341</c:v>
                </c:pt>
                <c:pt idx="705">
                  <c:v>342</c:v>
                </c:pt>
                <c:pt idx="706">
                  <c:v>343</c:v>
                </c:pt>
                <c:pt idx="707">
                  <c:v>344</c:v>
                </c:pt>
                <c:pt idx="708">
                  <c:v>345</c:v>
                </c:pt>
                <c:pt idx="709">
                  <c:v>346</c:v>
                </c:pt>
                <c:pt idx="710">
                  <c:v>347</c:v>
                </c:pt>
                <c:pt idx="711">
                  <c:v>348</c:v>
                </c:pt>
                <c:pt idx="712">
                  <c:v>349</c:v>
                </c:pt>
                <c:pt idx="713">
                  <c:v>350</c:v>
                </c:pt>
                <c:pt idx="714">
                  <c:v>351</c:v>
                </c:pt>
                <c:pt idx="715">
                  <c:v>352</c:v>
                </c:pt>
                <c:pt idx="716">
                  <c:v>353</c:v>
                </c:pt>
                <c:pt idx="717">
                  <c:v>354</c:v>
                </c:pt>
                <c:pt idx="718">
                  <c:v>355</c:v>
                </c:pt>
                <c:pt idx="719">
                  <c:v>356</c:v>
                </c:pt>
                <c:pt idx="720">
                  <c:v>357</c:v>
                </c:pt>
                <c:pt idx="721">
                  <c:v>358</c:v>
                </c:pt>
                <c:pt idx="722">
                  <c:v>359</c:v>
                </c:pt>
                <c:pt idx="723">
                  <c:v>360</c:v>
                </c:pt>
                <c:pt idx="724">
                  <c:v>361</c:v>
                </c:pt>
                <c:pt idx="725">
                  <c:v>362</c:v>
                </c:pt>
                <c:pt idx="726">
                  <c:v>363</c:v>
                </c:pt>
                <c:pt idx="727">
                  <c:v>364</c:v>
                </c:pt>
                <c:pt idx="728">
                  <c:v>365</c:v>
                </c:pt>
              </c:numCache>
            </c:numRef>
          </c:xVal>
          <c:yVal>
            <c:numRef>
              <c:f>'All data'!$D$2:$D$733</c:f>
              <c:numCache>
                <c:formatCode>General</c:formatCode>
                <c:ptCount val="732"/>
                <c:pt idx="0">
                  <c:v>2.0765474190457951</c:v>
                </c:pt>
                <c:pt idx="1">
                  <c:v>2.0770269043082399</c:v>
                </c:pt>
                <c:pt idx="2">
                  <c:v>2.0775063895706847</c:v>
                </c:pt>
                <c:pt idx="3">
                  <c:v>2.0779858748331295</c:v>
                </c:pt>
                <c:pt idx="4">
                  <c:v>2.0784653600955743</c:v>
                </c:pt>
                <c:pt idx="5">
                  <c:v>2.078944845358019</c:v>
                </c:pt>
                <c:pt idx="6">
                  <c:v>2.0794243306204638</c:v>
                </c:pt>
                <c:pt idx="7">
                  <c:v>2.0799038158829086</c:v>
                </c:pt>
                <c:pt idx="8">
                  <c:v>2.0803833011453534</c:v>
                </c:pt>
                <c:pt idx="9">
                  <c:v>2.0808627864077982</c:v>
                </c:pt>
                <c:pt idx="10">
                  <c:v>2.081342271670243</c:v>
                </c:pt>
                <c:pt idx="11">
                  <c:v>2.0818217569326878</c:v>
                </c:pt>
                <c:pt idx="12">
                  <c:v>2.082301242195133</c:v>
                </c:pt>
                <c:pt idx="13">
                  <c:v>2.0827807274575778</c:v>
                </c:pt>
                <c:pt idx="14">
                  <c:v>2.0832602127200226</c:v>
                </c:pt>
                <c:pt idx="15">
                  <c:v>2.0837396979824674</c:v>
                </c:pt>
                <c:pt idx="16">
                  <c:v>2.0842191832449122</c:v>
                </c:pt>
                <c:pt idx="17">
                  <c:v>2.084698668507357</c:v>
                </c:pt>
                <c:pt idx="18">
                  <c:v>2.0851781537698018</c:v>
                </c:pt>
                <c:pt idx="19">
                  <c:v>2.0856576390322465</c:v>
                </c:pt>
                <c:pt idx="20">
                  <c:v>2.0861371242946913</c:v>
                </c:pt>
                <c:pt idx="21">
                  <c:v>2.0866166095571361</c:v>
                </c:pt>
                <c:pt idx="22">
                  <c:v>2.0870960948195809</c:v>
                </c:pt>
                <c:pt idx="23">
                  <c:v>2.0875755800820257</c:v>
                </c:pt>
                <c:pt idx="24">
                  <c:v>2.0880550653444705</c:v>
                </c:pt>
                <c:pt idx="25">
                  <c:v>2.0885345506069153</c:v>
                </c:pt>
                <c:pt idx="26">
                  <c:v>2.0890140358693601</c:v>
                </c:pt>
                <c:pt idx="27">
                  <c:v>2.0894935211318049</c:v>
                </c:pt>
                <c:pt idx="28">
                  <c:v>2.0899730063942497</c:v>
                </c:pt>
                <c:pt idx="29">
                  <c:v>2.0904524916566944</c:v>
                </c:pt>
                <c:pt idx="30">
                  <c:v>2.0909319769191392</c:v>
                </c:pt>
                <c:pt idx="31">
                  <c:v>2.091411462181584</c:v>
                </c:pt>
                <c:pt idx="32">
                  <c:v>2.0918909474440288</c:v>
                </c:pt>
                <c:pt idx="33">
                  <c:v>2.0923704327064736</c:v>
                </c:pt>
                <c:pt idx="34">
                  <c:v>2.0928499179689184</c:v>
                </c:pt>
                <c:pt idx="35">
                  <c:v>2.0933294032313632</c:v>
                </c:pt>
                <c:pt idx="36">
                  <c:v>2.0938088884938084</c:v>
                </c:pt>
                <c:pt idx="37">
                  <c:v>2.0942883737562532</c:v>
                </c:pt>
                <c:pt idx="38">
                  <c:v>2.094767859018698</c:v>
                </c:pt>
                <c:pt idx="39">
                  <c:v>2.0952473442811428</c:v>
                </c:pt>
                <c:pt idx="40">
                  <c:v>2.0957268295435876</c:v>
                </c:pt>
                <c:pt idx="41">
                  <c:v>2.0962063148060324</c:v>
                </c:pt>
                <c:pt idx="42">
                  <c:v>2.0966858000684772</c:v>
                </c:pt>
                <c:pt idx="43">
                  <c:v>2.0971652853309219</c:v>
                </c:pt>
                <c:pt idx="44">
                  <c:v>2.0976447705933667</c:v>
                </c:pt>
                <c:pt idx="45">
                  <c:v>2.0981242558558115</c:v>
                </c:pt>
                <c:pt idx="46">
                  <c:v>2.0986037411182563</c:v>
                </c:pt>
                <c:pt idx="47">
                  <c:v>2.0990832263807011</c:v>
                </c:pt>
                <c:pt idx="48">
                  <c:v>2.0995627116431459</c:v>
                </c:pt>
                <c:pt idx="49">
                  <c:v>2.1000421969055907</c:v>
                </c:pt>
                <c:pt idx="50">
                  <c:v>2.1005216821680355</c:v>
                </c:pt>
                <c:pt idx="51">
                  <c:v>2.1010011674304803</c:v>
                </c:pt>
                <c:pt idx="52">
                  <c:v>2.1014806526929251</c:v>
                </c:pt>
                <c:pt idx="53">
                  <c:v>2.1019601379553698</c:v>
                </c:pt>
                <c:pt idx="54">
                  <c:v>2.1024396232178146</c:v>
                </c:pt>
                <c:pt idx="55">
                  <c:v>2.1029191084802594</c:v>
                </c:pt>
                <c:pt idx="56">
                  <c:v>2.1033985937427042</c:v>
                </c:pt>
                <c:pt idx="57">
                  <c:v>2.103878079005149</c:v>
                </c:pt>
                <c:pt idx="58">
                  <c:v>2.1043575642675938</c:v>
                </c:pt>
                <c:pt idx="59">
                  <c:v>2.1048370495300386</c:v>
                </c:pt>
                <c:pt idx="60">
                  <c:v>2.1053165347924834</c:v>
                </c:pt>
                <c:pt idx="61">
                  <c:v>2.1057960200549282</c:v>
                </c:pt>
                <c:pt idx="62">
                  <c:v>2.106275505317373</c:v>
                </c:pt>
                <c:pt idx="63">
                  <c:v>2.1067549905798177</c:v>
                </c:pt>
                <c:pt idx="64">
                  <c:v>2.107234475842263</c:v>
                </c:pt>
                <c:pt idx="65">
                  <c:v>2.1077139611047078</c:v>
                </c:pt>
                <c:pt idx="66">
                  <c:v>2.1081934463671526</c:v>
                </c:pt>
                <c:pt idx="67">
                  <c:v>2.1086729316295973</c:v>
                </c:pt>
                <c:pt idx="68">
                  <c:v>2.1091524168920421</c:v>
                </c:pt>
                <c:pt idx="69">
                  <c:v>2.1096319021544869</c:v>
                </c:pt>
                <c:pt idx="70">
                  <c:v>2.1101113874169317</c:v>
                </c:pt>
                <c:pt idx="71">
                  <c:v>2.1105908726793765</c:v>
                </c:pt>
                <c:pt idx="72">
                  <c:v>2.1110703579418213</c:v>
                </c:pt>
                <c:pt idx="73">
                  <c:v>2.1115498432042661</c:v>
                </c:pt>
                <c:pt idx="74">
                  <c:v>2.1120293284667109</c:v>
                </c:pt>
                <c:pt idx="75">
                  <c:v>2.1125088137291557</c:v>
                </c:pt>
                <c:pt idx="76">
                  <c:v>2.1129882989916005</c:v>
                </c:pt>
                <c:pt idx="77">
                  <c:v>2.1134677842540452</c:v>
                </c:pt>
                <c:pt idx="78">
                  <c:v>2.11394726951649</c:v>
                </c:pt>
                <c:pt idx="79">
                  <c:v>2.1144267547789348</c:v>
                </c:pt>
                <c:pt idx="80">
                  <c:v>2.1149062400413796</c:v>
                </c:pt>
                <c:pt idx="81">
                  <c:v>2.1153857253038244</c:v>
                </c:pt>
                <c:pt idx="82">
                  <c:v>2.1158652105662692</c:v>
                </c:pt>
                <c:pt idx="83">
                  <c:v>2.116344695828714</c:v>
                </c:pt>
                <c:pt idx="84">
                  <c:v>2.1168241810911588</c:v>
                </c:pt>
                <c:pt idx="85">
                  <c:v>2.1173036663536036</c:v>
                </c:pt>
                <c:pt idx="86">
                  <c:v>2.1177831516160484</c:v>
                </c:pt>
                <c:pt idx="87">
                  <c:v>2.1182626368784931</c:v>
                </c:pt>
                <c:pt idx="88">
                  <c:v>2.1187421221409379</c:v>
                </c:pt>
                <c:pt idx="89">
                  <c:v>2.1192216074033832</c:v>
                </c:pt>
                <c:pt idx="90">
                  <c:v>2.119701092665828</c:v>
                </c:pt>
                <c:pt idx="91">
                  <c:v>2.1201805779282727</c:v>
                </c:pt>
                <c:pt idx="92">
                  <c:v>2.1206600631907175</c:v>
                </c:pt>
                <c:pt idx="93">
                  <c:v>2.1211395484531623</c:v>
                </c:pt>
                <c:pt idx="94">
                  <c:v>2.1216190337156071</c:v>
                </c:pt>
                <c:pt idx="95">
                  <c:v>2.1220985189780519</c:v>
                </c:pt>
                <c:pt idx="96">
                  <c:v>2.1225780042404967</c:v>
                </c:pt>
                <c:pt idx="97">
                  <c:v>2.1230574895029415</c:v>
                </c:pt>
                <c:pt idx="98">
                  <c:v>2.1235369747653863</c:v>
                </c:pt>
                <c:pt idx="99">
                  <c:v>2.1240164600278311</c:v>
                </c:pt>
                <c:pt idx="100">
                  <c:v>2.1244959452902759</c:v>
                </c:pt>
                <c:pt idx="101">
                  <c:v>2.1249754305527206</c:v>
                </c:pt>
                <c:pt idx="102">
                  <c:v>2.1254549158151654</c:v>
                </c:pt>
                <c:pt idx="103">
                  <c:v>2.1259344010776102</c:v>
                </c:pt>
                <c:pt idx="104">
                  <c:v>2.126413886340055</c:v>
                </c:pt>
                <c:pt idx="105">
                  <c:v>2.1268933716024998</c:v>
                </c:pt>
                <c:pt idx="106">
                  <c:v>2.1273728568649446</c:v>
                </c:pt>
                <c:pt idx="107">
                  <c:v>2.1278523421273894</c:v>
                </c:pt>
                <c:pt idx="108">
                  <c:v>2.1283318273898342</c:v>
                </c:pt>
                <c:pt idx="109">
                  <c:v>2.128811312652279</c:v>
                </c:pt>
                <c:pt idx="110">
                  <c:v>2.1292907979147238</c:v>
                </c:pt>
                <c:pt idx="111">
                  <c:v>2.1297702831771685</c:v>
                </c:pt>
                <c:pt idx="112">
                  <c:v>2.1302497684396133</c:v>
                </c:pt>
                <c:pt idx="113">
                  <c:v>2.1307292537020581</c:v>
                </c:pt>
                <c:pt idx="114">
                  <c:v>2.1312087389645029</c:v>
                </c:pt>
                <c:pt idx="115">
                  <c:v>2.1316882242269477</c:v>
                </c:pt>
                <c:pt idx="116">
                  <c:v>2.1321677094893929</c:v>
                </c:pt>
                <c:pt idx="117">
                  <c:v>2.1326471947518377</c:v>
                </c:pt>
                <c:pt idx="118">
                  <c:v>2.1331266800142825</c:v>
                </c:pt>
                <c:pt idx="119">
                  <c:v>2.1336061652767273</c:v>
                </c:pt>
                <c:pt idx="120">
                  <c:v>2.1340856505391721</c:v>
                </c:pt>
                <c:pt idx="121">
                  <c:v>2.1345651358016169</c:v>
                </c:pt>
                <c:pt idx="122">
                  <c:v>2.1350446210640617</c:v>
                </c:pt>
                <c:pt idx="123">
                  <c:v>2.1355241063265065</c:v>
                </c:pt>
                <c:pt idx="124">
                  <c:v>2.1360035915889513</c:v>
                </c:pt>
                <c:pt idx="125">
                  <c:v>2.136483076851396</c:v>
                </c:pt>
                <c:pt idx="126">
                  <c:v>2.1369625621138408</c:v>
                </c:pt>
                <c:pt idx="127">
                  <c:v>2.1374420473762856</c:v>
                </c:pt>
                <c:pt idx="128">
                  <c:v>2.1379215326387304</c:v>
                </c:pt>
                <c:pt idx="129">
                  <c:v>2.1384010179011752</c:v>
                </c:pt>
                <c:pt idx="130">
                  <c:v>2.13888050316362</c:v>
                </c:pt>
                <c:pt idx="131">
                  <c:v>2.1393599884260648</c:v>
                </c:pt>
                <c:pt idx="132">
                  <c:v>2.1398394736885096</c:v>
                </c:pt>
                <c:pt idx="133">
                  <c:v>2.1403189589509544</c:v>
                </c:pt>
                <c:pt idx="134">
                  <c:v>2.1407984442133992</c:v>
                </c:pt>
                <c:pt idx="135">
                  <c:v>2.1412779294758439</c:v>
                </c:pt>
                <c:pt idx="136">
                  <c:v>2.1417574147382887</c:v>
                </c:pt>
                <c:pt idx="137">
                  <c:v>2.1422369000007335</c:v>
                </c:pt>
                <c:pt idx="138">
                  <c:v>2.1427163852631783</c:v>
                </c:pt>
                <c:pt idx="139">
                  <c:v>2.1431958705256231</c:v>
                </c:pt>
                <c:pt idx="140">
                  <c:v>2.1436753557880679</c:v>
                </c:pt>
                <c:pt idx="141">
                  <c:v>2.1441548410505127</c:v>
                </c:pt>
                <c:pt idx="142">
                  <c:v>2.1446343263129579</c:v>
                </c:pt>
                <c:pt idx="143">
                  <c:v>2.1451138115754027</c:v>
                </c:pt>
                <c:pt idx="144">
                  <c:v>2.1455932968378475</c:v>
                </c:pt>
                <c:pt idx="145">
                  <c:v>2.1460727821002923</c:v>
                </c:pt>
                <c:pt idx="146">
                  <c:v>2.1465522673627371</c:v>
                </c:pt>
                <c:pt idx="147">
                  <c:v>2.1470317526251819</c:v>
                </c:pt>
                <c:pt idx="148">
                  <c:v>2.1475112378876267</c:v>
                </c:pt>
                <c:pt idx="149">
                  <c:v>2.1479907231500714</c:v>
                </c:pt>
                <c:pt idx="150">
                  <c:v>2.1484702084125162</c:v>
                </c:pt>
                <c:pt idx="151">
                  <c:v>2.148949693674961</c:v>
                </c:pt>
                <c:pt idx="152">
                  <c:v>2.1494291789374058</c:v>
                </c:pt>
                <c:pt idx="153">
                  <c:v>2.1499086641998506</c:v>
                </c:pt>
                <c:pt idx="154">
                  <c:v>2.1503881494622954</c:v>
                </c:pt>
                <c:pt idx="155">
                  <c:v>2.1508676347247402</c:v>
                </c:pt>
                <c:pt idx="156">
                  <c:v>2.151347119987185</c:v>
                </c:pt>
                <c:pt idx="157">
                  <c:v>2.1518266052496298</c:v>
                </c:pt>
                <c:pt idx="158">
                  <c:v>2.1523060905120746</c:v>
                </c:pt>
                <c:pt idx="159">
                  <c:v>2.1527855757745193</c:v>
                </c:pt>
                <c:pt idx="160">
                  <c:v>2.1532650610369641</c:v>
                </c:pt>
                <c:pt idx="161">
                  <c:v>2.1537445462994089</c:v>
                </c:pt>
                <c:pt idx="162">
                  <c:v>2.1542240315618537</c:v>
                </c:pt>
                <c:pt idx="163">
                  <c:v>2.1547035168242985</c:v>
                </c:pt>
                <c:pt idx="164">
                  <c:v>2.1551830020867433</c:v>
                </c:pt>
                <c:pt idx="165">
                  <c:v>2.1556624873491881</c:v>
                </c:pt>
                <c:pt idx="166">
                  <c:v>2.1561419726116329</c:v>
                </c:pt>
                <c:pt idx="167">
                  <c:v>2.1566214578740777</c:v>
                </c:pt>
                <c:pt idx="168">
                  <c:v>2.1571009431365225</c:v>
                </c:pt>
                <c:pt idx="169">
                  <c:v>2.1575804283989677</c:v>
                </c:pt>
                <c:pt idx="170">
                  <c:v>2.1580599136614125</c:v>
                </c:pt>
                <c:pt idx="171">
                  <c:v>2.1585393989238573</c:v>
                </c:pt>
                <c:pt idx="172">
                  <c:v>2.1590188841863021</c:v>
                </c:pt>
                <c:pt idx="173">
                  <c:v>2.1594983694487468</c:v>
                </c:pt>
                <c:pt idx="174">
                  <c:v>2.1599778547111916</c:v>
                </c:pt>
                <c:pt idx="175">
                  <c:v>2.1604573399736364</c:v>
                </c:pt>
                <c:pt idx="176">
                  <c:v>2.1609368252360812</c:v>
                </c:pt>
                <c:pt idx="177">
                  <c:v>2.161416310498526</c:v>
                </c:pt>
                <c:pt idx="178">
                  <c:v>2.1618957957609708</c:v>
                </c:pt>
                <c:pt idx="179">
                  <c:v>2.1623752810234156</c:v>
                </c:pt>
                <c:pt idx="180">
                  <c:v>2.1628547662858604</c:v>
                </c:pt>
                <c:pt idx="181">
                  <c:v>2.1633342515483052</c:v>
                </c:pt>
                <c:pt idx="182">
                  <c:v>2.16381373681075</c:v>
                </c:pt>
                <c:pt idx="183">
                  <c:v>2.1642932220731947</c:v>
                </c:pt>
                <c:pt idx="184">
                  <c:v>2.1647727073356395</c:v>
                </c:pt>
                <c:pt idx="185">
                  <c:v>2.1652521925980843</c:v>
                </c:pt>
                <c:pt idx="186">
                  <c:v>2.1657316778605291</c:v>
                </c:pt>
                <c:pt idx="187">
                  <c:v>2.1662111631229739</c:v>
                </c:pt>
                <c:pt idx="188">
                  <c:v>2.1666906483854187</c:v>
                </c:pt>
                <c:pt idx="189">
                  <c:v>2.1671701336478635</c:v>
                </c:pt>
                <c:pt idx="190">
                  <c:v>2.1676496189103083</c:v>
                </c:pt>
                <c:pt idx="191">
                  <c:v>2.1681291041727531</c:v>
                </c:pt>
                <c:pt idx="192">
                  <c:v>2.1686085894351979</c:v>
                </c:pt>
                <c:pt idx="193">
                  <c:v>2.1690880746976426</c:v>
                </c:pt>
                <c:pt idx="194">
                  <c:v>2.1695675599600879</c:v>
                </c:pt>
                <c:pt idx="195">
                  <c:v>2.1700470452225327</c:v>
                </c:pt>
                <c:pt idx="196">
                  <c:v>2.1705265304849775</c:v>
                </c:pt>
                <c:pt idx="197">
                  <c:v>2.1710060157474222</c:v>
                </c:pt>
                <c:pt idx="198">
                  <c:v>2.171485501009867</c:v>
                </c:pt>
                <c:pt idx="199">
                  <c:v>2.1719649862723118</c:v>
                </c:pt>
                <c:pt idx="200">
                  <c:v>2.1724444715347566</c:v>
                </c:pt>
                <c:pt idx="201">
                  <c:v>2.1729239567972014</c:v>
                </c:pt>
                <c:pt idx="202">
                  <c:v>2.1734034420596462</c:v>
                </c:pt>
                <c:pt idx="203">
                  <c:v>2.173882927322091</c:v>
                </c:pt>
                <c:pt idx="204">
                  <c:v>2.1743624125845358</c:v>
                </c:pt>
                <c:pt idx="205">
                  <c:v>2.1748418978469806</c:v>
                </c:pt>
                <c:pt idx="206">
                  <c:v>2.1753213831094254</c:v>
                </c:pt>
                <c:pt idx="207">
                  <c:v>2.1758008683718701</c:v>
                </c:pt>
                <c:pt idx="208">
                  <c:v>2.1762803536343149</c:v>
                </c:pt>
                <c:pt idx="209">
                  <c:v>2.1767598388967597</c:v>
                </c:pt>
                <c:pt idx="210">
                  <c:v>2.1772393241592045</c:v>
                </c:pt>
                <c:pt idx="211">
                  <c:v>2.1777188094216493</c:v>
                </c:pt>
                <c:pt idx="212">
                  <c:v>2.1781982946840941</c:v>
                </c:pt>
                <c:pt idx="213">
                  <c:v>2.1786777799465389</c:v>
                </c:pt>
                <c:pt idx="214">
                  <c:v>2.1791572652089837</c:v>
                </c:pt>
                <c:pt idx="215">
                  <c:v>2.1796367504714285</c:v>
                </c:pt>
                <c:pt idx="216">
                  <c:v>2.1801162357338733</c:v>
                </c:pt>
                <c:pt idx="217">
                  <c:v>2.180595720996318</c:v>
                </c:pt>
                <c:pt idx="218">
                  <c:v>2.1810752062587628</c:v>
                </c:pt>
                <c:pt idx="219">
                  <c:v>2.1815546915212076</c:v>
                </c:pt>
                <c:pt idx="220">
                  <c:v>2.1820341767836524</c:v>
                </c:pt>
                <c:pt idx="221">
                  <c:v>2.1825136620460972</c:v>
                </c:pt>
                <c:pt idx="222">
                  <c:v>2.1829931473085424</c:v>
                </c:pt>
                <c:pt idx="223">
                  <c:v>2.1834726325709872</c:v>
                </c:pt>
                <c:pt idx="224">
                  <c:v>2.183952117833432</c:v>
                </c:pt>
                <c:pt idx="225">
                  <c:v>2.1844316030958768</c:v>
                </c:pt>
                <c:pt idx="226">
                  <c:v>2.1849110883583216</c:v>
                </c:pt>
                <c:pt idx="227">
                  <c:v>2.1853905736207664</c:v>
                </c:pt>
                <c:pt idx="228">
                  <c:v>2.1858700588832112</c:v>
                </c:pt>
                <c:pt idx="229">
                  <c:v>2.186349544145656</c:v>
                </c:pt>
                <c:pt idx="230">
                  <c:v>2.1868290294081008</c:v>
                </c:pt>
                <c:pt idx="231">
                  <c:v>2.1873085146705455</c:v>
                </c:pt>
                <c:pt idx="232">
                  <c:v>2.1877879999329903</c:v>
                </c:pt>
                <c:pt idx="233">
                  <c:v>2.1882674851954351</c:v>
                </c:pt>
                <c:pt idx="234">
                  <c:v>2.1887469704578799</c:v>
                </c:pt>
                <c:pt idx="235">
                  <c:v>2.1892264557203247</c:v>
                </c:pt>
                <c:pt idx="236">
                  <c:v>2.1897059409827695</c:v>
                </c:pt>
                <c:pt idx="237">
                  <c:v>2.1901854262452143</c:v>
                </c:pt>
                <c:pt idx="238">
                  <c:v>2.1906649115076591</c:v>
                </c:pt>
                <c:pt idx="239">
                  <c:v>2.1911443967701039</c:v>
                </c:pt>
                <c:pt idx="240">
                  <c:v>2.1916238820325487</c:v>
                </c:pt>
                <c:pt idx="241">
                  <c:v>2.1921033672949934</c:v>
                </c:pt>
                <c:pt idx="242">
                  <c:v>2.1925828525574382</c:v>
                </c:pt>
                <c:pt idx="243">
                  <c:v>2.193062337819883</c:v>
                </c:pt>
                <c:pt idx="244">
                  <c:v>2.1935418230823278</c:v>
                </c:pt>
                <c:pt idx="245">
                  <c:v>2.1940213083447726</c:v>
                </c:pt>
                <c:pt idx="246">
                  <c:v>2.1945007936072174</c:v>
                </c:pt>
                <c:pt idx="247">
                  <c:v>2.1949802788696626</c:v>
                </c:pt>
                <c:pt idx="248">
                  <c:v>2.1954597641321074</c:v>
                </c:pt>
                <c:pt idx="249">
                  <c:v>2.1959392493945522</c:v>
                </c:pt>
                <c:pt idx="250">
                  <c:v>2.196418734656997</c:v>
                </c:pt>
                <c:pt idx="251">
                  <c:v>2.1968982199194418</c:v>
                </c:pt>
                <c:pt idx="252">
                  <c:v>2.1973777051818866</c:v>
                </c:pt>
                <c:pt idx="253">
                  <c:v>2.1978571904443314</c:v>
                </c:pt>
                <c:pt idx="254">
                  <c:v>2.1983366757067762</c:v>
                </c:pt>
                <c:pt idx="255">
                  <c:v>2.1988161609692209</c:v>
                </c:pt>
                <c:pt idx="256">
                  <c:v>2.1992956462316657</c:v>
                </c:pt>
                <c:pt idx="257">
                  <c:v>2.1997751314941105</c:v>
                </c:pt>
                <c:pt idx="258">
                  <c:v>2.2002546167565553</c:v>
                </c:pt>
                <c:pt idx="259">
                  <c:v>2.2007341020190001</c:v>
                </c:pt>
                <c:pt idx="260">
                  <c:v>2.2012135872814449</c:v>
                </c:pt>
                <c:pt idx="261">
                  <c:v>2.2016930725438897</c:v>
                </c:pt>
                <c:pt idx="262">
                  <c:v>2.2021725578063345</c:v>
                </c:pt>
                <c:pt idx="263">
                  <c:v>2.2026520430687793</c:v>
                </c:pt>
                <c:pt idx="264">
                  <c:v>2.2031315283312241</c:v>
                </c:pt>
                <c:pt idx="265">
                  <c:v>2.2036110135936688</c:v>
                </c:pt>
                <c:pt idx="266">
                  <c:v>2.2040904988561136</c:v>
                </c:pt>
                <c:pt idx="267">
                  <c:v>2.2045699841185584</c:v>
                </c:pt>
                <c:pt idx="268">
                  <c:v>2.2050494693810032</c:v>
                </c:pt>
                <c:pt idx="269">
                  <c:v>2.205528954643448</c:v>
                </c:pt>
                <c:pt idx="270">
                  <c:v>2.2060084399058928</c:v>
                </c:pt>
                <c:pt idx="271">
                  <c:v>2.2064879251683376</c:v>
                </c:pt>
                <c:pt idx="272">
                  <c:v>2.2069674104307824</c:v>
                </c:pt>
                <c:pt idx="273">
                  <c:v>2.2074468956932272</c:v>
                </c:pt>
                <c:pt idx="274">
                  <c:v>2.2079263809556724</c:v>
                </c:pt>
                <c:pt idx="275">
                  <c:v>2.2084058662181172</c:v>
                </c:pt>
                <c:pt idx="276">
                  <c:v>2.208885351480562</c:v>
                </c:pt>
                <c:pt idx="277">
                  <c:v>2.2093648367430068</c:v>
                </c:pt>
                <c:pt idx="278">
                  <c:v>2.2098443220054516</c:v>
                </c:pt>
                <c:pt idx="279">
                  <c:v>2.2103238072678963</c:v>
                </c:pt>
                <c:pt idx="280">
                  <c:v>2.2108032925303411</c:v>
                </c:pt>
                <c:pt idx="281">
                  <c:v>2.2112827777927859</c:v>
                </c:pt>
                <c:pt idx="282">
                  <c:v>2.2117622630552307</c:v>
                </c:pt>
                <c:pt idx="283">
                  <c:v>2.2122417483176755</c:v>
                </c:pt>
                <c:pt idx="284">
                  <c:v>2.2127212335801203</c:v>
                </c:pt>
                <c:pt idx="285">
                  <c:v>2.2132007188425651</c:v>
                </c:pt>
                <c:pt idx="286">
                  <c:v>2.2136802041050099</c:v>
                </c:pt>
                <c:pt idx="287">
                  <c:v>2.2141596893674547</c:v>
                </c:pt>
                <c:pt idx="288">
                  <c:v>2.2146391746298995</c:v>
                </c:pt>
                <c:pt idx="289">
                  <c:v>2.2151186598923442</c:v>
                </c:pt>
                <c:pt idx="290">
                  <c:v>2.215598145154789</c:v>
                </c:pt>
                <c:pt idx="291">
                  <c:v>2.2160776304172338</c:v>
                </c:pt>
                <c:pt idx="292">
                  <c:v>2.2165571156796786</c:v>
                </c:pt>
                <c:pt idx="293">
                  <c:v>2.2170366009421234</c:v>
                </c:pt>
                <c:pt idx="294">
                  <c:v>2.2175160862045682</c:v>
                </c:pt>
                <c:pt idx="295">
                  <c:v>2.217995571467013</c:v>
                </c:pt>
                <c:pt idx="296">
                  <c:v>2.2184750567294578</c:v>
                </c:pt>
                <c:pt idx="297">
                  <c:v>2.2189545419919026</c:v>
                </c:pt>
                <c:pt idx="298">
                  <c:v>2.2194340272543474</c:v>
                </c:pt>
                <c:pt idx="299">
                  <c:v>2.2199135125167921</c:v>
                </c:pt>
                <c:pt idx="300">
                  <c:v>2.2203929977792374</c:v>
                </c:pt>
                <c:pt idx="301">
                  <c:v>2.2208724830416822</c:v>
                </c:pt>
                <c:pt idx="302">
                  <c:v>2.221351968304127</c:v>
                </c:pt>
                <c:pt idx="303">
                  <c:v>2.2218314535665717</c:v>
                </c:pt>
                <c:pt idx="304">
                  <c:v>2.2223109388290165</c:v>
                </c:pt>
                <c:pt idx="305">
                  <c:v>2.2227904240914613</c:v>
                </c:pt>
                <c:pt idx="423">
                  <c:v>2.2551624161716792</c:v>
                </c:pt>
                <c:pt idx="424">
                  <c:v>2.2519432624301485</c:v>
                </c:pt>
                <c:pt idx="425">
                  <c:v>2.2487241086886174</c:v>
                </c:pt>
                <c:pt idx="426">
                  <c:v>2.2455049549470867</c:v>
                </c:pt>
                <c:pt idx="427">
                  <c:v>2.242285801205556</c:v>
                </c:pt>
                <c:pt idx="428">
                  <c:v>2.2390666474640253</c:v>
                </c:pt>
                <c:pt idx="429">
                  <c:v>2.2358474937224946</c:v>
                </c:pt>
                <c:pt idx="430">
                  <c:v>2.2326283399809634</c:v>
                </c:pt>
                <c:pt idx="431">
                  <c:v>2.2294091862394327</c:v>
                </c:pt>
                <c:pt idx="432">
                  <c:v>2.226190032497902</c:v>
                </c:pt>
                <c:pt idx="433">
                  <c:v>2.2229708787563713</c:v>
                </c:pt>
                <c:pt idx="434">
                  <c:v>2.2197517250148406</c:v>
                </c:pt>
                <c:pt idx="435">
                  <c:v>2.2165325712733095</c:v>
                </c:pt>
                <c:pt idx="436">
                  <c:v>2.2133134175317788</c:v>
                </c:pt>
                <c:pt idx="437">
                  <c:v>2.2100942637902481</c:v>
                </c:pt>
                <c:pt idx="438">
                  <c:v>2.2068751100487174</c:v>
                </c:pt>
                <c:pt idx="439">
                  <c:v>2.2036559563071867</c:v>
                </c:pt>
                <c:pt idx="440">
                  <c:v>2.2004368025656555</c:v>
                </c:pt>
                <c:pt idx="441">
                  <c:v>2.1972176488241248</c:v>
                </c:pt>
                <c:pt idx="442">
                  <c:v>2.1939984950825941</c:v>
                </c:pt>
                <c:pt idx="443">
                  <c:v>2.1907793413410634</c:v>
                </c:pt>
                <c:pt idx="444">
                  <c:v>2.1875601875995327</c:v>
                </c:pt>
                <c:pt idx="445">
                  <c:v>2.1843410338580016</c:v>
                </c:pt>
                <c:pt idx="446">
                  <c:v>2.1811218801164709</c:v>
                </c:pt>
                <c:pt idx="447">
                  <c:v>2.1779027263749402</c:v>
                </c:pt>
                <c:pt idx="448">
                  <c:v>2.1746835726334095</c:v>
                </c:pt>
                <c:pt idx="449">
                  <c:v>2.1714644188918788</c:v>
                </c:pt>
                <c:pt idx="450">
                  <c:v>2.1682452651503477</c:v>
                </c:pt>
                <c:pt idx="451">
                  <c:v>2.165026111408817</c:v>
                </c:pt>
                <c:pt idx="452">
                  <c:v>2.1618069576672863</c:v>
                </c:pt>
                <c:pt idx="453">
                  <c:v>2.1585878039257556</c:v>
                </c:pt>
                <c:pt idx="454">
                  <c:v>2.1553686501842249</c:v>
                </c:pt>
                <c:pt idx="455">
                  <c:v>2.1521494964426937</c:v>
                </c:pt>
                <c:pt idx="456">
                  <c:v>2.148930342701163</c:v>
                </c:pt>
                <c:pt idx="457">
                  <c:v>2.1457111889596323</c:v>
                </c:pt>
                <c:pt idx="458">
                  <c:v>2.1424920352181016</c:v>
                </c:pt>
                <c:pt idx="459">
                  <c:v>2.1392728814765709</c:v>
                </c:pt>
                <c:pt idx="460">
                  <c:v>2.1360537277350398</c:v>
                </c:pt>
                <c:pt idx="461">
                  <c:v>2.1328345739935091</c:v>
                </c:pt>
                <c:pt idx="462">
                  <c:v>2.1296154202519784</c:v>
                </c:pt>
                <c:pt idx="463">
                  <c:v>2.1263962665104477</c:v>
                </c:pt>
                <c:pt idx="464">
                  <c:v>2.123177112768917</c:v>
                </c:pt>
                <c:pt idx="465">
                  <c:v>2.1199579590273858</c:v>
                </c:pt>
                <c:pt idx="466">
                  <c:v>2.1167388052858551</c:v>
                </c:pt>
                <c:pt idx="467">
                  <c:v>2.1135196515443244</c:v>
                </c:pt>
                <c:pt idx="468">
                  <c:v>2.1103004978027937</c:v>
                </c:pt>
                <c:pt idx="469">
                  <c:v>2.107081344061263</c:v>
                </c:pt>
                <c:pt idx="470">
                  <c:v>2.1038621903197319</c:v>
                </c:pt>
                <c:pt idx="471">
                  <c:v>2.1006430365782012</c:v>
                </c:pt>
                <c:pt idx="472">
                  <c:v>2.0974238828366705</c:v>
                </c:pt>
                <c:pt idx="473">
                  <c:v>2.0942047290951398</c:v>
                </c:pt>
                <c:pt idx="474">
                  <c:v>2.0909855753536091</c:v>
                </c:pt>
                <c:pt idx="475">
                  <c:v>2.0877664216120779</c:v>
                </c:pt>
                <c:pt idx="476">
                  <c:v>2.0845472678705472</c:v>
                </c:pt>
                <c:pt idx="477">
                  <c:v>2.0813281141290165</c:v>
                </c:pt>
                <c:pt idx="478">
                  <c:v>2.0781089603874858</c:v>
                </c:pt>
                <c:pt idx="479">
                  <c:v>2.0748898066459551</c:v>
                </c:pt>
                <c:pt idx="480">
                  <c:v>2.071670652904424</c:v>
                </c:pt>
                <c:pt idx="481">
                  <c:v>2.0684514991628933</c:v>
                </c:pt>
                <c:pt idx="482">
                  <c:v>2.0652323454213626</c:v>
                </c:pt>
                <c:pt idx="483">
                  <c:v>2.0620131916798319</c:v>
                </c:pt>
                <c:pt idx="484">
                  <c:v>2.0587940379383007</c:v>
                </c:pt>
                <c:pt idx="485">
                  <c:v>2.05557488419677</c:v>
                </c:pt>
                <c:pt idx="486">
                  <c:v>2.0523557304552393</c:v>
                </c:pt>
                <c:pt idx="487">
                  <c:v>2.0491365767137086</c:v>
                </c:pt>
                <c:pt idx="488">
                  <c:v>2.0459174229721779</c:v>
                </c:pt>
                <c:pt idx="489">
                  <c:v>2.0426982692306468</c:v>
                </c:pt>
                <c:pt idx="490">
                  <c:v>2.0394791154891161</c:v>
                </c:pt>
                <c:pt idx="491">
                  <c:v>2.0362599617475854</c:v>
                </c:pt>
                <c:pt idx="492">
                  <c:v>2.0330408080060547</c:v>
                </c:pt>
                <c:pt idx="493">
                  <c:v>2.029821654264524</c:v>
                </c:pt>
                <c:pt idx="494">
                  <c:v>2.0266025005229928</c:v>
                </c:pt>
                <c:pt idx="495">
                  <c:v>2.0233833467814621</c:v>
                </c:pt>
                <c:pt idx="496">
                  <c:v>2.0201641930399314</c:v>
                </c:pt>
                <c:pt idx="497">
                  <c:v>2.0169450392984007</c:v>
                </c:pt>
                <c:pt idx="498">
                  <c:v>2.01372588555687</c:v>
                </c:pt>
                <c:pt idx="499">
                  <c:v>2.0105067318153389</c:v>
                </c:pt>
                <c:pt idx="500">
                  <c:v>2.0072875780738082</c:v>
                </c:pt>
                <c:pt idx="501">
                  <c:v>2.0040684243322775</c:v>
                </c:pt>
                <c:pt idx="502">
                  <c:v>2.0008492705907468</c:v>
                </c:pt>
                <c:pt idx="503">
                  <c:v>1.9976301168492159</c:v>
                </c:pt>
                <c:pt idx="504">
                  <c:v>1.9944109631076852</c:v>
                </c:pt>
                <c:pt idx="505">
                  <c:v>1.9911918093661543</c:v>
                </c:pt>
                <c:pt idx="506">
                  <c:v>1.9879726556246236</c:v>
                </c:pt>
                <c:pt idx="507">
                  <c:v>1.9847535018830929</c:v>
                </c:pt>
                <c:pt idx="508">
                  <c:v>1.9815343481415619</c:v>
                </c:pt>
                <c:pt idx="509">
                  <c:v>1.9783151944000312</c:v>
                </c:pt>
                <c:pt idx="510">
                  <c:v>1.9750960406585003</c:v>
                </c:pt>
                <c:pt idx="511">
                  <c:v>1.9718768869169696</c:v>
                </c:pt>
                <c:pt idx="512">
                  <c:v>1.9686577331754389</c:v>
                </c:pt>
                <c:pt idx="513">
                  <c:v>1.965438579433908</c:v>
                </c:pt>
                <c:pt idx="514">
                  <c:v>1.9622194256923773</c:v>
                </c:pt>
                <c:pt idx="515">
                  <c:v>1.9590002719508464</c:v>
                </c:pt>
                <c:pt idx="516">
                  <c:v>1.9557811182093157</c:v>
                </c:pt>
                <c:pt idx="517">
                  <c:v>1.952561964467785</c:v>
                </c:pt>
                <c:pt idx="518">
                  <c:v>1.949342810726254</c:v>
                </c:pt>
                <c:pt idx="519">
                  <c:v>1.9461236569847231</c:v>
                </c:pt>
                <c:pt idx="520">
                  <c:v>1.9429045032431924</c:v>
                </c:pt>
                <c:pt idx="521">
                  <c:v>1.9396853495016617</c:v>
                </c:pt>
                <c:pt idx="522">
                  <c:v>1.936466195760131</c:v>
                </c:pt>
                <c:pt idx="523">
                  <c:v>1.9332470420186001</c:v>
                </c:pt>
                <c:pt idx="524">
                  <c:v>1.9300278882770692</c:v>
                </c:pt>
                <c:pt idx="525">
                  <c:v>1.9268087345355385</c:v>
                </c:pt>
                <c:pt idx="526">
                  <c:v>1.9235895807940078</c:v>
                </c:pt>
                <c:pt idx="527">
                  <c:v>1.9203704270524771</c:v>
                </c:pt>
                <c:pt idx="528">
                  <c:v>1.9171512733109461</c:v>
                </c:pt>
                <c:pt idx="529">
                  <c:v>1.9139321195694152</c:v>
                </c:pt>
                <c:pt idx="530">
                  <c:v>1.9107129658278845</c:v>
                </c:pt>
                <c:pt idx="531">
                  <c:v>1.9074938120863538</c:v>
                </c:pt>
                <c:pt idx="532">
                  <c:v>1.9042746583448231</c:v>
                </c:pt>
                <c:pt idx="533">
                  <c:v>1.9010555046032922</c:v>
                </c:pt>
                <c:pt idx="534">
                  <c:v>1.8978363508617613</c:v>
                </c:pt>
                <c:pt idx="535">
                  <c:v>1.8946171971202306</c:v>
                </c:pt>
                <c:pt idx="536">
                  <c:v>1.8913980433786999</c:v>
                </c:pt>
                <c:pt idx="537">
                  <c:v>1.8881788896371692</c:v>
                </c:pt>
                <c:pt idx="538">
                  <c:v>1.8849597358956383</c:v>
                </c:pt>
                <c:pt idx="539">
                  <c:v>1.8817405821541073</c:v>
                </c:pt>
                <c:pt idx="540">
                  <c:v>1.8785214284125766</c:v>
                </c:pt>
                <c:pt idx="541">
                  <c:v>1.8753022746710459</c:v>
                </c:pt>
                <c:pt idx="542">
                  <c:v>1.8720831209295152</c:v>
                </c:pt>
                <c:pt idx="543">
                  <c:v>1.8688639671879843</c:v>
                </c:pt>
                <c:pt idx="544">
                  <c:v>1.8656448134464534</c:v>
                </c:pt>
                <c:pt idx="545">
                  <c:v>1.8624256597049227</c:v>
                </c:pt>
                <c:pt idx="546">
                  <c:v>1.859206505963392</c:v>
                </c:pt>
                <c:pt idx="547">
                  <c:v>1.8559873522218611</c:v>
                </c:pt>
                <c:pt idx="548">
                  <c:v>1.8527681984803304</c:v>
                </c:pt>
                <c:pt idx="549">
                  <c:v>1.8495490447387994</c:v>
                </c:pt>
                <c:pt idx="550">
                  <c:v>1.8463298909972687</c:v>
                </c:pt>
                <c:pt idx="551">
                  <c:v>1.843110737255738</c:v>
                </c:pt>
                <c:pt idx="552">
                  <c:v>1.8398915835142071</c:v>
                </c:pt>
                <c:pt idx="553">
                  <c:v>1.8366724297726764</c:v>
                </c:pt>
                <c:pt idx="554">
                  <c:v>1.8334532760311455</c:v>
                </c:pt>
                <c:pt idx="555">
                  <c:v>1.8302341222896148</c:v>
                </c:pt>
                <c:pt idx="556">
                  <c:v>1.8270149685480841</c:v>
                </c:pt>
                <c:pt idx="557">
                  <c:v>1.8237958148065532</c:v>
                </c:pt>
                <c:pt idx="558">
                  <c:v>1.8205766610650225</c:v>
                </c:pt>
                <c:pt idx="559">
                  <c:v>1.8173575073234916</c:v>
                </c:pt>
                <c:pt idx="560">
                  <c:v>1.8141383535819608</c:v>
                </c:pt>
                <c:pt idx="561">
                  <c:v>1.8109191998404301</c:v>
                </c:pt>
                <c:pt idx="562">
                  <c:v>1.8077000460988992</c:v>
                </c:pt>
                <c:pt idx="563">
                  <c:v>1.8044808923573685</c:v>
                </c:pt>
                <c:pt idx="564">
                  <c:v>1.8012617386158376</c:v>
                </c:pt>
                <c:pt idx="565">
                  <c:v>1.7980425848743069</c:v>
                </c:pt>
                <c:pt idx="566">
                  <c:v>1.7948234311327762</c:v>
                </c:pt>
                <c:pt idx="567">
                  <c:v>1.7916042773912453</c:v>
                </c:pt>
                <c:pt idx="568">
                  <c:v>1.7883851236497144</c:v>
                </c:pt>
                <c:pt idx="569">
                  <c:v>1.7851659699081837</c:v>
                </c:pt>
                <c:pt idx="570">
                  <c:v>1.781946816166653</c:v>
                </c:pt>
                <c:pt idx="571">
                  <c:v>1.7787276624251223</c:v>
                </c:pt>
                <c:pt idx="572">
                  <c:v>1.7755085086835913</c:v>
                </c:pt>
                <c:pt idx="573">
                  <c:v>1.7722893549420604</c:v>
                </c:pt>
                <c:pt idx="574">
                  <c:v>1.7690702012005297</c:v>
                </c:pt>
                <c:pt idx="575">
                  <c:v>1.765851047458999</c:v>
                </c:pt>
                <c:pt idx="576">
                  <c:v>1.7626318937174683</c:v>
                </c:pt>
                <c:pt idx="577">
                  <c:v>1.7594127399759374</c:v>
                </c:pt>
                <c:pt idx="578">
                  <c:v>1.7561935862344065</c:v>
                </c:pt>
                <c:pt idx="579">
                  <c:v>1.7529744324928758</c:v>
                </c:pt>
                <c:pt idx="580">
                  <c:v>1.7497552787513451</c:v>
                </c:pt>
                <c:pt idx="581">
                  <c:v>1.7465361250098144</c:v>
                </c:pt>
                <c:pt idx="582">
                  <c:v>1.7433169712682834</c:v>
                </c:pt>
                <c:pt idx="583">
                  <c:v>1.7400978175267525</c:v>
                </c:pt>
                <c:pt idx="584">
                  <c:v>1.7368786637852218</c:v>
                </c:pt>
                <c:pt idx="585">
                  <c:v>1.7336595100436911</c:v>
                </c:pt>
                <c:pt idx="586">
                  <c:v>1.7304403563021604</c:v>
                </c:pt>
                <c:pt idx="587">
                  <c:v>1.7272212025606295</c:v>
                </c:pt>
                <c:pt idx="588">
                  <c:v>1.7240020488190986</c:v>
                </c:pt>
                <c:pt idx="589">
                  <c:v>1.7207828950775679</c:v>
                </c:pt>
                <c:pt idx="590">
                  <c:v>1.7175637413360372</c:v>
                </c:pt>
                <c:pt idx="591">
                  <c:v>1.7143445875945065</c:v>
                </c:pt>
                <c:pt idx="592">
                  <c:v>1.7111254338529756</c:v>
                </c:pt>
                <c:pt idx="593">
                  <c:v>1.7079062801114446</c:v>
                </c:pt>
                <c:pt idx="594">
                  <c:v>1.7046871263699139</c:v>
                </c:pt>
                <c:pt idx="595">
                  <c:v>1.7014679726283832</c:v>
                </c:pt>
                <c:pt idx="596">
                  <c:v>1.6982488188868525</c:v>
                </c:pt>
                <c:pt idx="597">
                  <c:v>1.6950296651453216</c:v>
                </c:pt>
                <c:pt idx="598">
                  <c:v>1.6918105114037907</c:v>
                </c:pt>
                <c:pt idx="599">
                  <c:v>1.68859135766226</c:v>
                </c:pt>
                <c:pt idx="600">
                  <c:v>1.6853722039207293</c:v>
                </c:pt>
                <c:pt idx="601">
                  <c:v>1.6821530501791986</c:v>
                </c:pt>
                <c:pt idx="602">
                  <c:v>1.6789338964376677</c:v>
                </c:pt>
                <c:pt idx="603">
                  <c:v>1.6757147426961367</c:v>
                </c:pt>
                <c:pt idx="604">
                  <c:v>1.672495588954606</c:v>
                </c:pt>
                <c:pt idx="605">
                  <c:v>1.6692764352130753</c:v>
                </c:pt>
                <c:pt idx="606">
                  <c:v>1.6660572814715446</c:v>
                </c:pt>
                <c:pt idx="607">
                  <c:v>1.6628381277300137</c:v>
                </c:pt>
                <c:pt idx="608">
                  <c:v>1.6596189739884828</c:v>
                </c:pt>
                <c:pt idx="609">
                  <c:v>1.6563998202469521</c:v>
                </c:pt>
                <c:pt idx="610">
                  <c:v>1.6531806665054214</c:v>
                </c:pt>
                <c:pt idx="611">
                  <c:v>1.6499615127638905</c:v>
                </c:pt>
                <c:pt idx="612">
                  <c:v>1.6467423590223598</c:v>
                </c:pt>
                <c:pt idx="613">
                  <c:v>1.6435232052808288</c:v>
                </c:pt>
                <c:pt idx="614">
                  <c:v>1.6403040515392981</c:v>
                </c:pt>
                <c:pt idx="615">
                  <c:v>1.6370848977977674</c:v>
                </c:pt>
                <c:pt idx="616">
                  <c:v>1.6338657440562365</c:v>
                </c:pt>
                <c:pt idx="617">
                  <c:v>1.6306465903147058</c:v>
                </c:pt>
                <c:pt idx="618">
                  <c:v>1.6274274365731749</c:v>
                </c:pt>
                <c:pt idx="619">
                  <c:v>1.6242082828316442</c:v>
                </c:pt>
                <c:pt idx="620">
                  <c:v>1.6209891290901135</c:v>
                </c:pt>
                <c:pt idx="621">
                  <c:v>1.6177699753485826</c:v>
                </c:pt>
                <c:pt idx="622">
                  <c:v>1.6145508216070519</c:v>
                </c:pt>
                <c:pt idx="623">
                  <c:v>1.611331667865521</c:v>
                </c:pt>
                <c:pt idx="624">
                  <c:v>1.6081125141239903</c:v>
                </c:pt>
                <c:pt idx="625">
                  <c:v>1.6048933603824596</c:v>
                </c:pt>
                <c:pt idx="626">
                  <c:v>1.6016742066409286</c:v>
                </c:pt>
                <c:pt idx="627">
                  <c:v>1.5984550528993979</c:v>
                </c:pt>
                <c:pt idx="628">
                  <c:v>1.595235899157867</c:v>
                </c:pt>
                <c:pt idx="629">
                  <c:v>1.5920167454163363</c:v>
                </c:pt>
                <c:pt idx="630">
                  <c:v>1.5887975916748056</c:v>
                </c:pt>
                <c:pt idx="631">
                  <c:v>1.5855784379332747</c:v>
                </c:pt>
                <c:pt idx="632">
                  <c:v>1.5823592841917438</c:v>
                </c:pt>
                <c:pt idx="633">
                  <c:v>1.5791401304502131</c:v>
                </c:pt>
                <c:pt idx="634">
                  <c:v>1.5759209767086824</c:v>
                </c:pt>
                <c:pt idx="635">
                  <c:v>1.5727018229671517</c:v>
                </c:pt>
                <c:pt idx="636">
                  <c:v>1.5694826692256207</c:v>
                </c:pt>
                <c:pt idx="637">
                  <c:v>1.5662635154840898</c:v>
                </c:pt>
                <c:pt idx="638">
                  <c:v>1.5630443617425591</c:v>
                </c:pt>
                <c:pt idx="639">
                  <c:v>1.5598252080010284</c:v>
                </c:pt>
                <c:pt idx="640">
                  <c:v>1.5566060542594977</c:v>
                </c:pt>
                <c:pt idx="641">
                  <c:v>1.5533869005179668</c:v>
                </c:pt>
                <c:pt idx="642">
                  <c:v>1.5501677467764359</c:v>
                </c:pt>
                <c:pt idx="643">
                  <c:v>1.5469485930349052</c:v>
                </c:pt>
                <c:pt idx="644">
                  <c:v>1.5437294392933745</c:v>
                </c:pt>
                <c:pt idx="645">
                  <c:v>1.5405102855518438</c:v>
                </c:pt>
                <c:pt idx="646">
                  <c:v>1.5372911318103128</c:v>
                </c:pt>
                <c:pt idx="647">
                  <c:v>1.5340719780687819</c:v>
                </c:pt>
                <c:pt idx="648">
                  <c:v>1.5308528243272512</c:v>
                </c:pt>
                <c:pt idx="649">
                  <c:v>1.5276336705857205</c:v>
                </c:pt>
                <c:pt idx="650">
                  <c:v>1.5244145168441898</c:v>
                </c:pt>
                <c:pt idx="651">
                  <c:v>1.5211953631026589</c:v>
                </c:pt>
                <c:pt idx="652">
                  <c:v>1.517976209361128</c:v>
                </c:pt>
                <c:pt idx="653">
                  <c:v>1.5147570556195973</c:v>
                </c:pt>
                <c:pt idx="654">
                  <c:v>1.5115379018780666</c:v>
                </c:pt>
                <c:pt idx="655">
                  <c:v>1.5083187481365359</c:v>
                </c:pt>
                <c:pt idx="656">
                  <c:v>1.505099594395005</c:v>
                </c:pt>
                <c:pt idx="657">
                  <c:v>1.501880440653474</c:v>
                </c:pt>
                <c:pt idx="658">
                  <c:v>1.4986612869119433</c:v>
                </c:pt>
                <c:pt idx="659">
                  <c:v>1.4954421331704126</c:v>
                </c:pt>
                <c:pt idx="660">
                  <c:v>1.4922229794288819</c:v>
                </c:pt>
                <c:pt idx="661">
                  <c:v>1.489003825687351</c:v>
                </c:pt>
                <c:pt idx="662">
                  <c:v>1.4857846719458201</c:v>
                </c:pt>
                <c:pt idx="663">
                  <c:v>1.4825655182042894</c:v>
                </c:pt>
                <c:pt idx="664">
                  <c:v>1.4793463644627587</c:v>
                </c:pt>
                <c:pt idx="665">
                  <c:v>1.476127210721228</c:v>
                </c:pt>
                <c:pt idx="666">
                  <c:v>1.4729080569796971</c:v>
                </c:pt>
                <c:pt idx="667">
                  <c:v>1.4696889032381661</c:v>
                </c:pt>
                <c:pt idx="668">
                  <c:v>1.4664697494966354</c:v>
                </c:pt>
                <c:pt idx="669">
                  <c:v>1.4632505957551047</c:v>
                </c:pt>
                <c:pt idx="670">
                  <c:v>1.460031442013574</c:v>
                </c:pt>
                <c:pt idx="671">
                  <c:v>1.4568122882720431</c:v>
                </c:pt>
                <c:pt idx="672">
                  <c:v>1.4535931345305122</c:v>
                </c:pt>
                <c:pt idx="673">
                  <c:v>1.4503739807889815</c:v>
                </c:pt>
                <c:pt idx="674">
                  <c:v>1.4471548270474508</c:v>
                </c:pt>
                <c:pt idx="675">
                  <c:v>1.4439356733059199</c:v>
                </c:pt>
                <c:pt idx="676">
                  <c:v>1.4407165195643892</c:v>
                </c:pt>
                <c:pt idx="677">
                  <c:v>1.4374973658228583</c:v>
                </c:pt>
                <c:pt idx="678">
                  <c:v>1.4342782120813276</c:v>
                </c:pt>
                <c:pt idx="679">
                  <c:v>1.4310590583397969</c:v>
                </c:pt>
                <c:pt idx="680">
                  <c:v>1.4278399045982659</c:v>
                </c:pt>
                <c:pt idx="681">
                  <c:v>1.4246207508567352</c:v>
                </c:pt>
                <c:pt idx="682">
                  <c:v>1.4214015971152043</c:v>
                </c:pt>
                <c:pt idx="683">
                  <c:v>1.4181824433736736</c:v>
                </c:pt>
                <c:pt idx="684">
                  <c:v>1.4149632896321429</c:v>
                </c:pt>
                <c:pt idx="685">
                  <c:v>1.411744135890612</c:v>
                </c:pt>
                <c:pt idx="686">
                  <c:v>1.4085249821490813</c:v>
                </c:pt>
                <c:pt idx="687">
                  <c:v>1.4053058284075504</c:v>
                </c:pt>
                <c:pt idx="688">
                  <c:v>1.4020866746660197</c:v>
                </c:pt>
                <c:pt idx="689">
                  <c:v>1.398867520924489</c:v>
                </c:pt>
                <c:pt idx="690">
                  <c:v>1.395648367182958</c:v>
                </c:pt>
                <c:pt idx="691">
                  <c:v>1.3924292134414273</c:v>
                </c:pt>
                <c:pt idx="692">
                  <c:v>1.3892100596998964</c:v>
                </c:pt>
                <c:pt idx="693">
                  <c:v>1.3859909059583657</c:v>
                </c:pt>
                <c:pt idx="694">
                  <c:v>1.382771752216835</c:v>
                </c:pt>
                <c:pt idx="695">
                  <c:v>1.3795525984753041</c:v>
                </c:pt>
                <c:pt idx="696">
                  <c:v>1.3763334447337734</c:v>
                </c:pt>
                <c:pt idx="697">
                  <c:v>1.3731142909922425</c:v>
                </c:pt>
                <c:pt idx="698">
                  <c:v>1.3698951372507118</c:v>
                </c:pt>
                <c:pt idx="699">
                  <c:v>1.3666759835091811</c:v>
                </c:pt>
                <c:pt idx="700">
                  <c:v>1.3634568297676501</c:v>
                </c:pt>
                <c:pt idx="701">
                  <c:v>1.3602376760261194</c:v>
                </c:pt>
                <c:pt idx="702">
                  <c:v>1.3570185222845885</c:v>
                </c:pt>
                <c:pt idx="703">
                  <c:v>1.3537993685430578</c:v>
                </c:pt>
                <c:pt idx="704">
                  <c:v>1.3505802148015269</c:v>
                </c:pt>
                <c:pt idx="705">
                  <c:v>1.3473610610599962</c:v>
                </c:pt>
                <c:pt idx="706">
                  <c:v>1.3441419073184655</c:v>
                </c:pt>
                <c:pt idx="707">
                  <c:v>1.3409227535769346</c:v>
                </c:pt>
                <c:pt idx="708">
                  <c:v>1.3377035998354039</c:v>
                </c:pt>
                <c:pt idx="709">
                  <c:v>1.334484446093873</c:v>
                </c:pt>
                <c:pt idx="710">
                  <c:v>1.3312652923523423</c:v>
                </c:pt>
                <c:pt idx="711">
                  <c:v>1.3280461386108116</c:v>
                </c:pt>
                <c:pt idx="712">
                  <c:v>1.3248269848692806</c:v>
                </c:pt>
                <c:pt idx="713">
                  <c:v>1.3216078311277499</c:v>
                </c:pt>
                <c:pt idx="714">
                  <c:v>1.318388677386219</c:v>
                </c:pt>
                <c:pt idx="715">
                  <c:v>1.3151695236446883</c:v>
                </c:pt>
                <c:pt idx="716">
                  <c:v>1.3119503699031576</c:v>
                </c:pt>
                <c:pt idx="717">
                  <c:v>1.3087312161616267</c:v>
                </c:pt>
                <c:pt idx="718">
                  <c:v>1.305512062420096</c:v>
                </c:pt>
                <c:pt idx="719">
                  <c:v>1.3022929086785651</c:v>
                </c:pt>
                <c:pt idx="720">
                  <c:v>1.2990737549370344</c:v>
                </c:pt>
                <c:pt idx="721">
                  <c:v>1.2958546011955037</c:v>
                </c:pt>
                <c:pt idx="722">
                  <c:v>1.2926354474539727</c:v>
                </c:pt>
                <c:pt idx="723">
                  <c:v>1.289416293712442</c:v>
                </c:pt>
                <c:pt idx="724">
                  <c:v>1.2861971399709111</c:v>
                </c:pt>
                <c:pt idx="725">
                  <c:v>1.2829779862293804</c:v>
                </c:pt>
                <c:pt idx="726">
                  <c:v>1.2797588324878497</c:v>
                </c:pt>
                <c:pt idx="727">
                  <c:v>1.2765396787463188</c:v>
                </c:pt>
                <c:pt idx="728">
                  <c:v>1.2733205250047881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63-4001-92C3-A055C9AC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53576"/>
        <c:axId val="335653968"/>
      </c:scatterChart>
      <c:valAx>
        <c:axId val="335653576"/>
        <c:scaling>
          <c:orientation val="minMax"/>
          <c:max val="340"/>
          <c:min val="-365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  <a:alpha val="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crossAx val="335653968"/>
        <c:crosses val="autoZero"/>
        <c:crossBetween val="midCat"/>
        <c:majorUnit val="365"/>
        <c:minorUnit val="18.600000000000001"/>
      </c:valAx>
      <c:valAx>
        <c:axId val="335653968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5357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977217666912823"/>
          <c:y val="0.2496445780977255"/>
          <c:w val="0.3241791153354795"/>
          <c:h val="0.16590811943682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940630539489712E-2"/>
          <c:y val="2.2150787388971846E-2"/>
          <c:w val="0.8372466546630607"/>
          <c:h val="0.80458056449471715"/>
        </c:manualLayout>
      </c:layout>
      <c:scatterChart>
        <c:scatterStyle val="lineMarker"/>
        <c:varyColors val="0"/>
        <c:ser>
          <c:idx val="1"/>
          <c:order val="0"/>
          <c:tx>
            <c:strRef>
              <c:f>'All data'!$C$1</c:f>
              <c:strCache>
                <c:ptCount val="1"/>
                <c:pt idx="0">
                  <c:v>events_100_opp_days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  <a:alpha val="0"/>
                </a:schemeClr>
              </a:solidFill>
              <a:ln w="9525">
                <a:noFill/>
              </a:ln>
              <a:effectLst/>
            </c:spPr>
          </c:marker>
          <c:trendline>
            <c:name>Event days per 100 opportunity days, 7-day rolling average</c:nam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movingAvg"/>
            <c:period val="7"/>
            <c:dispRSqr val="0"/>
            <c:dispEq val="0"/>
          </c:trendline>
          <c:xVal>
            <c:numRef>
              <c:f>'All data'!$A$2:$A$733</c:f>
              <c:numCache>
                <c:formatCode>General</c:formatCode>
                <c:ptCount val="732"/>
                <c:pt idx="0">
                  <c:v>-365</c:v>
                </c:pt>
                <c:pt idx="1">
                  <c:v>-364</c:v>
                </c:pt>
                <c:pt idx="2">
                  <c:v>-363</c:v>
                </c:pt>
                <c:pt idx="3">
                  <c:v>-362</c:v>
                </c:pt>
                <c:pt idx="4">
                  <c:v>-361</c:v>
                </c:pt>
                <c:pt idx="5">
                  <c:v>-360</c:v>
                </c:pt>
                <c:pt idx="6">
                  <c:v>-359</c:v>
                </c:pt>
                <c:pt idx="7">
                  <c:v>-358</c:v>
                </c:pt>
                <c:pt idx="8">
                  <c:v>-357</c:v>
                </c:pt>
                <c:pt idx="9">
                  <c:v>-356</c:v>
                </c:pt>
                <c:pt idx="10">
                  <c:v>-355</c:v>
                </c:pt>
                <c:pt idx="11">
                  <c:v>-354</c:v>
                </c:pt>
                <c:pt idx="12">
                  <c:v>-353</c:v>
                </c:pt>
                <c:pt idx="13">
                  <c:v>-352</c:v>
                </c:pt>
                <c:pt idx="14">
                  <c:v>-351</c:v>
                </c:pt>
                <c:pt idx="15">
                  <c:v>-350</c:v>
                </c:pt>
                <c:pt idx="16">
                  <c:v>-349</c:v>
                </c:pt>
                <c:pt idx="17">
                  <c:v>-348</c:v>
                </c:pt>
                <c:pt idx="18">
                  <c:v>-347</c:v>
                </c:pt>
                <c:pt idx="19">
                  <c:v>-346</c:v>
                </c:pt>
                <c:pt idx="20">
                  <c:v>-345</c:v>
                </c:pt>
                <c:pt idx="21">
                  <c:v>-344</c:v>
                </c:pt>
                <c:pt idx="22">
                  <c:v>-343</c:v>
                </c:pt>
                <c:pt idx="23">
                  <c:v>-342</c:v>
                </c:pt>
                <c:pt idx="24">
                  <c:v>-341</c:v>
                </c:pt>
                <c:pt idx="25">
                  <c:v>-340</c:v>
                </c:pt>
                <c:pt idx="26">
                  <c:v>-339</c:v>
                </c:pt>
                <c:pt idx="27">
                  <c:v>-338</c:v>
                </c:pt>
                <c:pt idx="28">
                  <c:v>-337</c:v>
                </c:pt>
                <c:pt idx="29">
                  <c:v>-336</c:v>
                </c:pt>
                <c:pt idx="30">
                  <c:v>-335</c:v>
                </c:pt>
                <c:pt idx="31">
                  <c:v>-334</c:v>
                </c:pt>
                <c:pt idx="32">
                  <c:v>-333</c:v>
                </c:pt>
                <c:pt idx="33">
                  <c:v>-332</c:v>
                </c:pt>
                <c:pt idx="34">
                  <c:v>-331</c:v>
                </c:pt>
                <c:pt idx="35">
                  <c:v>-330</c:v>
                </c:pt>
                <c:pt idx="36">
                  <c:v>-329</c:v>
                </c:pt>
                <c:pt idx="37">
                  <c:v>-328</c:v>
                </c:pt>
                <c:pt idx="38">
                  <c:v>-327</c:v>
                </c:pt>
                <c:pt idx="39">
                  <c:v>-326</c:v>
                </c:pt>
                <c:pt idx="40">
                  <c:v>-325</c:v>
                </c:pt>
                <c:pt idx="41">
                  <c:v>-324</c:v>
                </c:pt>
                <c:pt idx="42">
                  <c:v>-323</c:v>
                </c:pt>
                <c:pt idx="43">
                  <c:v>-322</c:v>
                </c:pt>
                <c:pt idx="44">
                  <c:v>-321</c:v>
                </c:pt>
                <c:pt idx="45">
                  <c:v>-320</c:v>
                </c:pt>
                <c:pt idx="46">
                  <c:v>-319</c:v>
                </c:pt>
                <c:pt idx="47">
                  <c:v>-318</c:v>
                </c:pt>
                <c:pt idx="48">
                  <c:v>-317</c:v>
                </c:pt>
                <c:pt idx="49">
                  <c:v>-316</c:v>
                </c:pt>
                <c:pt idx="50">
                  <c:v>-315</c:v>
                </c:pt>
                <c:pt idx="51">
                  <c:v>-314</c:v>
                </c:pt>
                <c:pt idx="52">
                  <c:v>-313</c:v>
                </c:pt>
                <c:pt idx="53">
                  <c:v>-312</c:v>
                </c:pt>
                <c:pt idx="54">
                  <c:v>-311</c:v>
                </c:pt>
                <c:pt idx="55">
                  <c:v>-310</c:v>
                </c:pt>
                <c:pt idx="56">
                  <c:v>-309</c:v>
                </c:pt>
                <c:pt idx="57">
                  <c:v>-308</c:v>
                </c:pt>
                <c:pt idx="58">
                  <c:v>-307</c:v>
                </c:pt>
                <c:pt idx="59">
                  <c:v>-306</c:v>
                </c:pt>
                <c:pt idx="60">
                  <c:v>-305</c:v>
                </c:pt>
                <c:pt idx="61">
                  <c:v>-304</c:v>
                </c:pt>
                <c:pt idx="62">
                  <c:v>-303</c:v>
                </c:pt>
                <c:pt idx="63">
                  <c:v>-302</c:v>
                </c:pt>
                <c:pt idx="64">
                  <c:v>-301</c:v>
                </c:pt>
                <c:pt idx="65">
                  <c:v>-300</c:v>
                </c:pt>
                <c:pt idx="66">
                  <c:v>-299</c:v>
                </c:pt>
                <c:pt idx="67">
                  <c:v>-298</c:v>
                </c:pt>
                <c:pt idx="68">
                  <c:v>-297</c:v>
                </c:pt>
                <c:pt idx="69">
                  <c:v>-296</c:v>
                </c:pt>
                <c:pt idx="70">
                  <c:v>-295</c:v>
                </c:pt>
                <c:pt idx="71">
                  <c:v>-294</c:v>
                </c:pt>
                <c:pt idx="72">
                  <c:v>-293</c:v>
                </c:pt>
                <c:pt idx="73">
                  <c:v>-292</c:v>
                </c:pt>
                <c:pt idx="74">
                  <c:v>-291</c:v>
                </c:pt>
                <c:pt idx="75">
                  <c:v>-290</c:v>
                </c:pt>
                <c:pt idx="76">
                  <c:v>-289</c:v>
                </c:pt>
                <c:pt idx="77">
                  <c:v>-288</c:v>
                </c:pt>
                <c:pt idx="78">
                  <c:v>-287</c:v>
                </c:pt>
                <c:pt idx="79">
                  <c:v>-286</c:v>
                </c:pt>
                <c:pt idx="80">
                  <c:v>-285</c:v>
                </c:pt>
                <c:pt idx="81">
                  <c:v>-284</c:v>
                </c:pt>
                <c:pt idx="82">
                  <c:v>-283</c:v>
                </c:pt>
                <c:pt idx="83">
                  <c:v>-282</c:v>
                </c:pt>
                <c:pt idx="84">
                  <c:v>-281</c:v>
                </c:pt>
                <c:pt idx="85">
                  <c:v>-280</c:v>
                </c:pt>
                <c:pt idx="86">
                  <c:v>-279</c:v>
                </c:pt>
                <c:pt idx="87">
                  <c:v>-278</c:v>
                </c:pt>
                <c:pt idx="88">
                  <c:v>-277</c:v>
                </c:pt>
                <c:pt idx="89">
                  <c:v>-276</c:v>
                </c:pt>
                <c:pt idx="90">
                  <c:v>-275</c:v>
                </c:pt>
                <c:pt idx="91">
                  <c:v>-274</c:v>
                </c:pt>
                <c:pt idx="92">
                  <c:v>-273</c:v>
                </c:pt>
                <c:pt idx="93">
                  <c:v>-272</c:v>
                </c:pt>
                <c:pt idx="94">
                  <c:v>-271</c:v>
                </c:pt>
                <c:pt idx="95">
                  <c:v>-270</c:v>
                </c:pt>
                <c:pt idx="96">
                  <c:v>-269</c:v>
                </c:pt>
                <c:pt idx="97">
                  <c:v>-268</c:v>
                </c:pt>
                <c:pt idx="98">
                  <c:v>-267</c:v>
                </c:pt>
                <c:pt idx="99">
                  <c:v>-266</c:v>
                </c:pt>
                <c:pt idx="100">
                  <c:v>-265</c:v>
                </c:pt>
                <c:pt idx="101">
                  <c:v>-264</c:v>
                </c:pt>
                <c:pt idx="102">
                  <c:v>-263</c:v>
                </c:pt>
                <c:pt idx="103">
                  <c:v>-262</c:v>
                </c:pt>
                <c:pt idx="104">
                  <c:v>-261</c:v>
                </c:pt>
                <c:pt idx="105">
                  <c:v>-260</c:v>
                </c:pt>
                <c:pt idx="106">
                  <c:v>-259</c:v>
                </c:pt>
                <c:pt idx="107">
                  <c:v>-258</c:v>
                </c:pt>
                <c:pt idx="108">
                  <c:v>-257</c:v>
                </c:pt>
                <c:pt idx="109">
                  <c:v>-256</c:v>
                </c:pt>
                <c:pt idx="110">
                  <c:v>-255</c:v>
                </c:pt>
                <c:pt idx="111">
                  <c:v>-254</c:v>
                </c:pt>
                <c:pt idx="112">
                  <c:v>-253</c:v>
                </c:pt>
                <c:pt idx="113">
                  <c:v>-252</c:v>
                </c:pt>
                <c:pt idx="114">
                  <c:v>-251</c:v>
                </c:pt>
                <c:pt idx="115">
                  <c:v>-250</c:v>
                </c:pt>
                <c:pt idx="116">
                  <c:v>-249</c:v>
                </c:pt>
                <c:pt idx="117">
                  <c:v>-248</c:v>
                </c:pt>
                <c:pt idx="118">
                  <c:v>-247</c:v>
                </c:pt>
                <c:pt idx="119">
                  <c:v>-246</c:v>
                </c:pt>
                <c:pt idx="120">
                  <c:v>-245</c:v>
                </c:pt>
                <c:pt idx="121">
                  <c:v>-244</c:v>
                </c:pt>
                <c:pt idx="122">
                  <c:v>-243</c:v>
                </c:pt>
                <c:pt idx="123">
                  <c:v>-242</c:v>
                </c:pt>
                <c:pt idx="124">
                  <c:v>-241</c:v>
                </c:pt>
                <c:pt idx="125">
                  <c:v>-240</c:v>
                </c:pt>
                <c:pt idx="126">
                  <c:v>-239</c:v>
                </c:pt>
                <c:pt idx="127">
                  <c:v>-238</c:v>
                </c:pt>
                <c:pt idx="128">
                  <c:v>-237</c:v>
                </c:pt>
                <c:pt idx="129">
                  <c:v>-236</c:v>
                </c:pt>
                <c:pt idx="130">
                  <c:v>-235</c:v>
                </c:pt>
                <c:pt idx="131">
                  <c:v>-234</c:v>
                </c:pt>
                <c:pt idx="132">
                  <c:v>-233</c:v>
                </c:pt>
                <c:pt idx="133">
                  <c:v>-232</c:v>
                </c:pt>
                <c:pt idx="134">
                  <c:v>-231</c:v>
                </c:pt>
                <c:pt idx="135">
                  <c:v>-230</c:v>
                </c:pt>
                <c:pt idx="136">
                  <c:v>-229</c:v>
                </c:pt>
                <c:pt idx="137">
                  <c:v>-228</c:v>
                </c:pt>
                <c:pt idx="138">
                  <c:v>-227</c:v>
                </c:pt>
                <c:pt idx="139">
                  <c:v>-226</c:v>
                </c:pt>
                <c:pt idx="140">
                  <c:v>-225</c:v>
                </c:pt>
                <c:pt idx="141">
                  <c:v>-224</c:v>
                </c:pt>
                <c:pt idx="142">
                  <c:v>-223</c:v>
                </c:pt>
                <c:pt idx="143">
                  <c:v>-222</c:v>
                </c:pt>
                <c:pt idx="144">
                  <c:v>-221</c:v>
                </c:pt>
                <c:pt idx="145">
                  <c:v>-220</c:v>
                </c:pt>
                <c:pt idx="146">
                  <c:v>-219</c:v>
                </c:pt>
                <c:pt idx="147">
                  <c:v>-218</c:v>
                </c:pt>
                <c:pt idx="148">
                  <c:v>-217</c:v>
                </c:pt>
                <c:pt idx="149">
                  <c:v>-216</c:v>
                </c:pt>
                <c:pt idx="150">
                  <c:v>-215</c:v>
                </c:pt>
                <c:pt idx="151">
                  <c:v>-214</c:v>
                </c:pt>
                <c:pt idx="152">
                  <c:v>-213</c:v>
                </c:pt>
                <c:pt idx="153">
                  <c:v>-212</c:v>
                </c:pt>
                <c:pt idx="154">
                  <c:v>-211</c:v>
                </c:pt>
                <c:pt idx="155">
                  <c:v>-210</c:v>
                </c:pt>
                <c:pt idx="156">
                  <c:v>-209</c:v>
                </c:pt>
                <c:pt idx="157">
                  <c:v>-208</c:v>
                </c:pt>
                <c:pt idx="158">
                  <c:v>-207</c:v>
                </c:pt>
                <c:pt idx="159">
                  <c:v>-206</c:v>
                </c:pt>
                <c:pt idx="160">
                  <c:v>-205</c:v>
                </c:pt>
                <c:pt idx="161">
                  <c:v>-204</c:v>
                </c:pt>
                <c:pt idx="162">
                  <c:v>-203</c:v>
                </c:pt>
                <c:pt idx="163">
                  <c:v>-202</c:v>
                </c:pt>
                <c:pt idx="164">
                  <c:v>-201</c:v>
                </c:pt>
                <c:pt idx="165">
                  <c:v>-200</c:v>
                </c:pt>
                <c:pt idx="166">
                  <c:v>-199</c:v>
                </c:pt>
                <c:pt idx="167">
                  <c:v>-198</c:v>
                </c:pt>
                <c:pt idx="168">
                  <c:v>-197</c:v>
                </c:pt>
                <c:pt idx="169">
                  <c:v>-196</c:v>
                </c:pt>
                <c:pt idx="170">
                  <c:v>-195</c:v>
                </c:pt>
                <c:pt idx="171">
                  <c:v>-194</c:v>
                </c:pt>
                <c:pt idx="172">
                  <c:v>-193</c:v>
                </c:pt>
                <c:pt idx="173">
                  <c:v>-192</c:v>
                </c:pt>
                <c:pt idx="174">
                  <c:v>-191</c:v>
                </c:pt>
                <c:pt idx="175">
                  <c:v>-190</c:v>
                </c:pt>
                <c:pt idx="176">
                  <c:v>-189</c:v>
                </c:pt>
                <c:pt idx="177">
                  <c:v>-188</c:v>
                </c:pt>
                <c:pt idx="178">
                  <c:v>-187</c:v>
                </c:pt>
                <c:pt idx="179">
                  <c:v>-186</c:v>
                </c:pt>
                <c:pt idx="180">
                  <c:v>-185</c:v>
                </c:pt>
                <c:pt idx="181">
                  <c:v>-184</c:v>
                </c:pt>
                <c:pt idx="182">
                  <c:v>-183</c:v>
                </c:pt>
                <c:pt idx="183">
                  <c:v>-182</c:v>
                </c:pt>
                <c:pt idx="184">
                  <c:v>-181</c:v>
                </c:pt>
                <c:pt idx="185">
                  <c:v>-180</c:v>
                </c:pt>
                <c:pt idx="186">
                  <c:v>-179</c:v>
                </c:pt>
                <c:pt idx="187">
                  <c:v>-178</c:v>
                </c:pt>
                <c:pt idx="188">
                  <c:v>-177</c:v>
                </c:pt>
                <c:pt idx="189">
                  <c:v>-176</c:v>
                </c:pt>
                <c:pt idx="190">
                  <c:v>-175</c:v>
                </c:pt>
                <c:pt idx="191">
                  <c:v>-174</c:v>
                </c:pt>
                <c:pt idx="192">
                  <c:v>-173</c:v>
                </c:pt>
                <c:pt idx="193">
                  <c:v>-172</c:v>
                </c:pt>
                <c:pt idx="194">
                  <c:v>-171</c:v>
                </c:pt>
                <c:pt idx="195">
                  <c:v>-170</c:v>
                </c:pt>
                <c:pt idx="196">
                  <c:v>-169</c:v>
                </c:pt>
                <c:pt idx="197">
                  <c:v>-168</c:v>
                </c:pt>
                <c:pt idx="198">
                  <c:v>-167</c:v>
                </c:pt>
                <c:pt idx="199">
                  <c:v>-166</c:v>
                </c:pt>
                <c:pt idx="200">
                  <c:v>-165</c:v>
                </c:pt>
                <c:pt idx="201">
                  <c:v>-164</c:v>
                </c:pt>
                <c:pt idx="202">
                  <c:v>-163</c:v>
                </c:pt>
                <c:pt idx="203">
                  <c:v>-162</c:v>
                </c:pt>
                <c:pt idx="204">
                  <c:v>-161</c:v>
                </c:pt>
                <c:pt idx="205">
                  <c:v>-160</c:v>
                </c:pt>
                <c:pt idx="206">
                  <c:v>-159</c:v>
                </c:pt>
                <c:pt idx="207">
                  <c:v>-158</c:v>
                </c:pt>
                <c:pt idx="208">
                  <c:v>-157</c:v>
                </c:pt>
                <c:pt idx="209">
                  <c:v>-156</c:v>
                </c:pt>
                <c:pt idx="210">
                  <c:v>-155</c:v>
                </c:pt>
                <c:pt idx="211">
                  <c:v>-154</c:v>
                </c:pt>
                <c:pt idx="212">
                  <c:v>-153</c:v>
                </c:pt>
                <c:pt idx="213">
                  <c:v>-152</c:v>
                </c:pt>
                <c:pt idx="214">
                  <c:v>-151</c:v>
                </c:pt>
                <c:pt idx="215">
                  <c:v>-150</c:v>
                </c:pt>
                <c:pt idx="216">
                  <c:v>-149</c:v>
                </c:pt>
                <c:pt idx="217">
                  <c:v>-148</c:v>
                </c:pt>
                <c:pt idx="218">
                  <c:v>-147</c:v>
                </c:pt>
                <c:pt idx="219">
                  <c:v>-146</c:v>
                </c:pt>
                <c:pt idx="220">
                  <c:v>-145</c:v>
                </c:pt>
                <c:pt idx="221">
                  <c:v>-144</c:v>
                </c:pt>
                <c:pt idx="222">
                  <c:v>-143</c:v>
                </c:pt>
                <c:pt idx="223">
                  <c:v>-142</c:v>
                </c:pt>
                <c:pt idx="224">
                  <c:v>-141</c:v>
                </c:pt>
                <c:pt idx="225">
                  <c:v>-140</c:v>
                </c:pt>
                <c:pt idx="226">
                  <c:v>-139</c:v>
                </c:pt>
                <c:pt idx="227">
                  <c:v>-138</c:v>
                </c:pt>
                <c:pt idx="228">
                  <c:v>-137</c:v>
                </c:pt>
                <c:pt idx="229">
                  <c:v>-136</c:v>
                </c:pt>
                <c:pt idx="230">
                  <c:v>-135</c:v>
                </c:pt>
                <c:pt idx="231">
                  <c:v>-134</c:v>
                </c:pt>
                <c:pt idx="232">
                  <c:v>-133</c:v>
                </c:pt>
                <c:pt idx="233">
                  <c:v>-132</c:v>
                </c:pt>
                <c:pt idx="234">
                  <c:v>-131</c:v>
                </c:pt>
                <c:pt idx="235">
                  <c:v>-130</c:v>
                </c:pt>
                <c:pt idx="236">
                  <c:v>-129</c:v>
                </c:pt>
                <c:pt idx="237">
                  <c:v>-128</c:v>
                </c:pt>
                <c:pt idx="238">
                  <c:v>-127</c:v>
                </c:pt>
                <c:pt idx="239">
                  <c:v>-126</c:v>
                </c:pt>
                <c:pt idx="240">
                  <c:v>-125</c:v>
                </c:pt>
                <c:pt idx="241">
                  <c:v>-124</c:v>
                </c:pt>
                <c:pt idx="242">
                  <c:v>-123</c:v>
                </c:pt>
                <c:pt idx="243">
                  <c:v>-122</c:v>
                </c:pt>
                <c:pt idx="244">
                  <c:v>-121</c:v>
                </c:pt>
                <c:pt idx="245">
                  <c:v>-120</c:v>
                </c:pt>
                <c:pt idx="246">
                  <c:v>-119</c:v>
                </c:pt>
                <c:pt idx="247">
                  <c:v>-118</c:v>
                </c:pt>
                <c:pt idx="248">
                  <c:v>-117</c:v>
                </c:pt>
                <c:pt idx="249">
                  <c:v>-116</c:v>
                </c:pt>
                <c:pt idx="250">
                  <c:v>-115</c:v>
                </c:pt>
                <c:pt idx="251">
                  <c:v>-114</c:v>
                </c:pt>
                <c:pt idx="252">
                  <c:v>-113</c:v>
                </c:pt>
                <c:pt idx="253">
                  <c:v>-112</c:v>
                </c:pt>
                <c:pt idx="254">
                  <c:v>-111</c:v>
                </c:pt>
                <c:pt idx="255">
                  <c:v>-110</c:v>
                </c:pt>
                <c:pt idx="256">
                  <c:v>-109</c:v>
                </c:pt>
                <c:pt idx="257">
                  <c:v>-108</c:v>
                </c:pt>
                <c:pt idx="258">
                  <c:v>-107</c:v>
                </c:pt>
                <c:pt idx="259">
                  <c:v>-106</c:v>
                </c:pt>
                <c:pt idx="260">
                  <c:v>-105</c:v>
                </c:pt>
                <c:pt idx="261">
                  <c:v>-104</c:v>
                </c:pt>
                <c:pt idx="262">
                  <c:v>-103</c:v>
                </c:pt>
                <c:pt idx="263">
                  <c:v>-102</c:v>
                </c:pt>
                <c:pt idx="264">
                  <c:v>-101</c:v>
                </c:pt>
                <c:pt idx="265">
                  <c:v>-100</c:v>
                </c:pt>
                <c:pt idx="266">
                  <c:v>-99</c:v>
                </c:pt>
                <c:pt idx="267">
                  <c:v>-98</c:v>
                </c:pt>
                <c:pt idx="268">
                  <c:v>-97</c:v>
                </c:pt>
                <c:pt idx="269">
                  <c:v>-96</c:v>
                </c:pt>
                <c:pt idx="270">
                  <c:v>-95</c:v>
                </c:pt>
                <c:pt idx="271">
                  <c:v>-94</c:v>
                </c:pt>
                <c:pt idx="272">
                  <c:v>-93</c:v>
                </c:pt>
                <c:pt idx="273">
                  <c:v>-92</c:v>
                </c:pt>
                <c:pt idx="274">
                  <c:v>-91</c:v>
                </c:pt>
                <c:pt idx="275">
                  <c:v>-90</c:v>
                </c:pt>
                <c:pt idx="276">
                  <c:v>-89</c:v>
                </c:pt>
                <c:pt idx="277">
                  <c:v>-88</c:v>
                </c:pt>
                <c:pt idx="278">
                  <c:v>-87</c:v>
                </c:pt>
                <c:pt idx="279">
                  <c:v>-86</c:v>
                </c:pt>
                <c:pt idx="280">
                  <c:v>-85</c:v>
                </c:pt>
                <c:pt idx="281">
                  <c:v>-84</c:v>
                </c:pt>
                <c:pt idx="282">
                  <c:v>-83</c:v>
                </c:pt>
                <c:pt idx="283">
                  <c:v>-82</c:v>
                </c:pt>
                <c:pt idx="284">
                  <c:v>-81</c:v>
                </c:pt>
                <c:pt idx="285">
                  <c:v>-80</c:v>
                </c:pt>
                <c:pt idx="286">
                  <c:v>-79</c:v>
                </c:pt>
                <c:pt idx="287">
                  <c:v>-78</c:v>
                </c:pt>
                <c:pt idx="288">
                  <c:v>-77</c:v>
                </c:pt>
                <c:pt idx="289">
                  <c:v>-76</c:v>
                </c:pt>
                <c:pt idx="290">
                  <c:v>-75</c:v>
                </c:pt>
                <c:pt idx="291">
                  <c:v>-74</c:v>
                </c:pt>
                <c:pt idx="292">
                  <c:v>-73</c:v>
                </c:pt>
                <c:pt idx="293">
                  <c:v>-72</c:v>
                </c:pt>
                <c:pt idx="294">
                  <c:v>-71</c:v>
                </c:pt>
                <c:pt idx="295">
                  <c:v>-70</c:v>
                </c:pt>
                <c:pt idx="296">
                  <c:v>-69</c:v>
                </c:pt>
                <c:pt idx="297">
                  <c:v>-68</c:v>
                </c:pt>
                <c:pt idx="298">
                  <c:v>-67</c:v>
                </c:pt>
                <c:pt idx="299">
                  <c:v>-66</c:v>
                </c:pt>
                <c:pt idx="300">
                  <c:v>-65</c:v>
                </c:pt>
                <c:pt idx="301">
                  <c:v>-64</c:v>
                </c:pt>
                <c:pt idx="302">
                  <c:v>-63</c:v>
                </c:pt>
                <c:pt idx="303">
                  <c:v>-62</c:v>
                </c:pt>
                <c:pt idx="304">
                  <c:v>-61</c:v>
                </c:pt>
                <c:pt idx="305">
                  <c:v>-60</c:v>
                </c:pt>
                <c:pt idx="306">
                  <c:v>-59</c:v>
                </c:pt>
                <c:pt idx="307">
                  <c:v>-58</c:v>
                </c:pt>
                <c:pt idx="308">
                  <c:v>-57</c:v>
                </c:pt>
                <c:pt idx="309">
                  <c:v>-56</c:v>
                </c:pt>
                <c:pt idx="310">
                  <c:v>-55</c:v>
                </c:pt>
                <c:pt idx="311">
                  <c:v>-54</c:v>
                </c:pt>
                <c:pt idx="312">
                  <c:v>-53</c:v>
                </c:pt>
                <c:pt idx="313">
                  <c:v>-52</c:v>
                </c:pt>
                <c:pt idx="314">
                  <c:v>-51</c:v>
                </c:pt>
                <c:pt idx="315">
                  <c:v>-50</c:v>
                </c:pt>
                <c:pt idx="316">
                  <c:v>-49</c:v>
                </c:pt>
                <c:pt idx="317">
                  <c:v>-48</c:v>
                </c:pt>
                <c:pt idx="318">
                  <c:v>-47</c:v>
                </c:pt>
                <c:pt idx="319">
                  <c:v>-46</c:v>
                </c:pt>
                <c:pt idx="320">
                  <c:v>-45</c:v>
                </c:pt>
                <c:pt idx="321">
                  <c:v>-44</c:v>
                </c:pt>
                <c:pt idx="322">
                  <c:v>-43</c:v>
                </c:pt>
                <c:pt idx="323">
                  <c:v>-42</c:v>
                </c:pt>
                <c:pt idx="324">
                  <c:v>-41</c:v>
                </c:pt>
                <c:pt idx="325">
                  <c:v>-40</c:v>
                </c:pt>
                <c:pt idx="326">
                  <c:v>-39</c:v>
                </c:pt>
                <c:pt idx="327">
                  <c:v>-38</c:v>
                </c:pt>
                <c:pt idx="328">
                  <c:v>-37</c:v>
                </c:pt>
                <c:pt idx="329">
                  <c:v>-36</c:v>
                </c:pt>
                <c:pt idx="330">
                  <c:v>-35</c:v>
                </c:pt>
                <c:pt idx="331">
                  <c:v>-34</c:v>
                </c:pt>
                <c:pt idx="332">
                  <c:v>-33</c:v>
                </c:pt>
                <c:pt idx="333">
                  <c:v>-32</c:v>
                </c:pt>
                <c:pt idx="334">
                  <c:v>-31</c:v>
                </c:pt>
                <c:pt idx="335">
                  <c:v>-30</c:v>
                </c:pt>
                <c:pt idx="336">
                  <c:v>-29</c:v>
                </c:pt>
                <c:pt idx="337">
                  <c:v>-28</c:v>
                </c:pt>
                <c:pt idx="338">
                  <c:v>-27</c:v>
                </c:pt>
                <c:pt idx="339">
                  <c:v>-26</c:v>
                </c:pt>
                <c:pt idx="340">
                  <c:v>-25</c:v>
                </c:pt>
                <c:pt idx="341">
                  <c:v>-24</c:v>
                </c:pt>
                <c:pt idx="342">
                  <c:v>-23</c:v>
                </c:pt>
                <c:pt idx="343">
                  <c:v>-22</c:v>
                </c:pt>
                <c:pt idx="344">
                  <c:v>-21</c:v>
                </c:pt>
                <c:pt idx="345">
                  <c:v>-20</c:v>
                </c:pt>
                <c:pt idx="346">
                  <c:v>-19</c:v>
                </c:pt>
                <c:pt idx="347">
                  <c:v>-18</c:v>
                </c:pt>
                <c:pt idx="348">
                  <c:v>-17</c:v>
                </c:pt>
                <c:pt idx="349">
                  <c:v>-16</c:v>
                </c:pt>
                <c:pt idx="350">
                  <c:v>-15</c:v>
                </c:pt>
                <c:pt idx="351">
                  <c:v>-14</c:v>
                </c:pt>
                <c:pt idx="352">
                  <c:v>-13</c:v>
                </c:pt>
                <c:pt idx="353">
                  <c:v>-12</c:v>
                </c:pt>
                <c:pt idx="354">
                  <c:v>-11</c:v>
                </c:pt>
                <c:pt idx="355">
                  <c:v>-10</c:v>
                </c:pt>
                <c:pt idx="356">
                  <c:v>-9</c:v>
                </c:pt>
                <c:pt idx="357">
                  <c:v>-8</c:v>
                </c:pt>
                <c:pt idx="358">
                  <c:v>-7</c:v>
                </c:pt>
                <c:pt idx="359">
                  <c:v>-6</c:v>
                </c:pt>
                <c:pt idx="360">
                  <c:v>-5</c:v>
                </c:pt>
                <c:pt idx="361">
                  <c:v>-4</c:v>
                </c:pt>
                <c:pt idx="362">
                  <c:v>-3</c:v>
                </c:pt>
                <c:pt idx="363">
                  <c:v>-2</c:v>
                </c:pt>
                <c:pt idx="364">
                  <c:v>1</c:v>
                </c:pt>
                <c:pt idx="365">
                  <c:v>2</c:v>
                </c:pt>
                <c:pt idx="366">
                  <c:v>3</c:v>
                </c:pt>
                <c:pt idx="367">
                  <c:v>4</c:v>
                </c:pt>
                <c:pt idx="368">
                  <c:v>5</c:v>
                </c:pt>
                <c:pt idx="369">
                  <c:v>6</c:v>
                </c:pt>
                <c:pt idx="370">
                  <c:v>7</c:v>
                </c:pt>
                <c:pt idx="371">
                  <c:v>8</c:v>
                </c:pt>
                <c:pt idx="372">
                  <c:v>9</c:v>
                </c:pt>
                <c:pt idx="373">
                  <c:v>10</c:v>
                </c:pt>
                <c:pt idx="374">
                  <c:v>11</c:v>
                </c:pt>
                <c:pt idx="375">
                  <c:v>12</c:v>
                </c:pt>
                <c:pt idx="376">
                  <c:v>13</c:v>
                </c:pt>
                <c:pt idx="377">
                  <c:v>14</c:v>
                </c:pt>
                <c:pt idx="378">
                  <c:v>15</c:v>
                </c:pt>
                <c:pt idx="379">
                  <c:v>16</c:v>
                </c:pt>
                <c:pt idx="380">
                  <c:v>17</c:v>
                </c:pt>
                <c:pt idx="381">
                  <c:v>18</c:v>
                </c:pt>
                <c:pt idx="382">
                  <c:v>19</c:v>
                </c:pt>
                <c:pt idx="383">
                  <c:v>20</c:v>
                </c:pt>
                <c:pt idx="384">
                  <c:v>21</c:v>
                </c:pt>
                <c:pt idx="385">
                  <c:v>22</c:v>
                </c:pt>
                <c:pt idx="386">
                  <c:v>23</c:v>
                </c:pt>
                <c:pt idx="387">
                  <c:v>24</c:v>
                </c:pt>
                <c:pt idx="388">
                  <c:v>25</c:v>
                </c:pt>
                <c:pt idx="389">
                  <c:v>26</c:v>
                </c:pt>
                <c:pt idx="390">
                  <c:v>27</c:v>
                </c:pt>
                <c:pt idx="391">
                  <c:v>28</c:v>
                </c:pt>
                <c:pt idx="392">
                  <c:v>29</c:v>
                </c:pt>
                <c:pt idx="393">
                  <c:v>30</c:v>
                </c:pt>
                <c:pt idx="394">
                  <c:v>31</c:v>
                </c:pt>
                <c:pt idx="395">
                  <c:v>32</c:v>
                </c:pt>
                <c:pt idx="396">
                  <c:v>33</c:v>
                </c:pt>
                <c:pt idx="397">
                  <c:v>34</c:v>
                </c:pt>
                <c:pt idx="398">
                  <c:v>35</c:v>
                </c:pt>
                <c:pt idx="399">
                  <c:v>36</c:v>
                </c:pt>
                <c:pt idx="400">
                  <c:v>37</c:v>
                </c:pt>
                <c:pt idx="401">
                  <c:v>38</c:v>
                </c:pt>
                <c:pt idx="402">
                  <c:v>39</c:v>
                </c:pt>
                <c:pt idx="403">
                  <c:v>40</c:v>
                </c:pt>
                <c:pt idx="404">
                  <c:v>41</c:v>
                </c:pt>
                <c:pt idx="405">
                  <c:v>42</c:v>
                </c:pt>
                <c:pt idx="406">
                  <c:v>43</c:v>
                </c:pt>
                <c:pt idx="407">
                  <c:v>44</c:v>
                </c:pt>
                <c:pt idx="408">
                  <c:v>45</c:v>
                </c:pt>
                <c:pt idx="409">
                  <c:v>46</c:v>
                </c:pt>
                <c:pt idx="410">
                  <c:v>47</c:v>
                </c:pt>
                <c:pt idx="411">
                  <c:v>48</c:v>
                </c:pt>
                <c:pt idx="412">
                  <c:v>49</c:v>
                </c:pt>
                <c:pt idx="413">
                  <c:v>50</c:v>
                </c:pt>
                <c:pt idx="414">
                  <c:v>51</c:v>
                </c:pt>
                <c:pt idx="415">
                  <c:v>52</c:v>
                </c:pt>
                <c:pt idx="416">
                  <c:v>53</c:v>
                </c:pt>
                <c:pt idx="417">
                  <c:v>54</c:v>
                </c:pt>
                <c:pt idx="418">
                  <c:v>55</c:v>
                </c:pt>
                <c:pt idx="419">
                  <c:v>56</c:v>
                </c:pt>
                <c:pt idx="420">
                  <c:v>57</c:v>
                </c:pt>
                <c:pt idx="421">
                  <c:v>58</c:v>
                </c:pt>
                <c:pt idx="422">
                  <c:v>59</c:v>
                </c:pt>
                <c:pt idx="423">
                  <c:v>60</c:v>
                </c:pt>
                <c:pt idx="424">
                  <c:v>61</c:v>
                </c:pt>
                <c:pt idx="425">
                  <c:v>62</c:v>
                </c:pt>
                <c:pt idx="426">
                  <c:v>63</c:v>
                </c:pt>
                <c:pt idx="427">
                  <c:v>64</c:v>
                </c:pt>
                <c:pt idx="428">
                  <c:v>65</c:v>
                </c:pt>
                <c:pt idx="429">
                  <c:v>66</c:v>
                </c:pt>
                <c:pt idx="430">
                  <c:v>67</c:v>
                </c:pt>
                <c:pt idx="431">
                  <c:v>68</c:v>
                </c:pt>
                <c:pt idx="432">
                  <c:v>69</c:v>
                </c:pt>
                <c:pt idx="433">
                  <c:v>70</c:v>
                </c:pt>
                <c:pt idx="434">
                  <c:v>71</c:v>
                </c:pt>
                <c:pt idx="435">
                  <c:v>72</c:v>
                </c:pt>
                <c:pt idx="436">
                  <c:v>73</c:v>
                </c:pt>
                <c:pt idx="437">
                  <c:v>74</c:v>
                </c:pt>
                <c:pt idx="438">
                  <c:v>75</c:v>
                </c:pt>
                <c:pt idx="439">
                  <c:v>76</c:v>
                </c:pt>
                <c:pt idx="440">
                  <c:v>77</c:v>
                </c:pt>
                <c:pt idx="441">
                  <c:v>78</c:v>
                </c:pt>
                <c:pt idx="442">
                  <c:v>79</c:v>
                </c:pt>
                <c:pt idx="443">
                  <c:v>80</c:v>
                </c:pt>
                <c:pt idx="444">
                  <c:v>81</c:v>
                </c:pt>
                <c:pt idx="445">
                  <c:v>82</c:v>
                </c:pt>
                <c:pt idx="446">
                  <c:v>83</c:v>
                </c:pt>
                <c:pt idx="447">
                  <c:v>84</c:v>
                </c:pt>
                <c:pt idx="448">
                  <c:v>85</c:v>
                </c:pt>
                <c:pt idx="449">
                  <c:v>86</c:v>
                </c:pt>
                <c:pt idx="450">
                  <c:v>87</c:v>
                </c:pt>
                <c:pt idx="451">
                  <c:v>88</c:v>
                </c:pt>
                <c:pt idx="452">
                  <c:v>89</c:v>
                </c:pt>
                <c:pt idx="453">
                  <c:v>90</c:v>
                </c:pt>
                <c:pt idx="454">
                  <c:v>91</c:v>
                </c:pt>
                <c:pt idx="455">
                  <c:v>92</c:v>
                </c:pt>
                <c:pt idx="456">
                  <c:v>93</c:v>
                </c:pt>
                <c:pt idx="457">
                  <c:v>94</c:v>
                </c:pt>
                <c:pt idx="458">
                  <c:v>95</c:v>
                </c:pt>
                <c:pt idx="459">
                  <c:v>96</c:v>
                </c:pt>
                <c:pt idx="460">
                  <c:v>97</c:v>
                </c:pt>
                <c:pt idx="461">
                  <c:v>98</c:v>
                </c:pt>
                <c:pt idx="462">
                  <c:v>99</c:v>
                </c:pt>
                <c:pt idx="463">
                  <c:v>100</c:v>
                </c:pt>
                <c:pt idx="464">
                  <c:v>101</c:v>
                </c:pt>
                <c:pt idx="465">
                  <c:v>102</c:v>
                </c:pt>
                <c:pt idx="466">
                  <c:v>103</c:v>
                </c:pt>
                <c:pt idx="467">
                  <c:v>104</c:v>
                </c:pt>
                <c:pt idx="468">
                  <c:v>105</c:v>
                </c:pt>
                <c:pt idx="469">
                  <c:v>106</c:v>
                </c:pt>
                <c:pt idx="470">
                  <c:v>107</c:v>
                </c:pt>
                <c:pt idx="471">
                  <c:v>108</c:v>
                </c:pt>
                <c:pt idx="472">
                  <c:v>109</c:v>
                </c:pt>
                <c:pt idx="473">
                  <c:v>110</c:v>
                </c:pt>
                <c:pt idx="474">
                  <c:v>111</c:v>
                </c:pt>
                <c:pt idx="475">
                  <c:v>112</c:v>
                </c:pt>
                <c:pt idx="476">
                  <c:v>113</c:v>
                </c:pt>
                <c:pt idx="477">
                  <c:v>114</c:v>
                </c:pt>
                <c:pt idx="478">
                  <c:v>115</c:v>
                </c:pt>
                <c:pt idx="479">
                  <c:v>116</c:v>
                </c:pt>
                <c:pt idx="480">
                  <c:v>117</c:v>
                </c:pt>
                <c:pt idx="481">
                  <c:v>118</c:v>
                </c:pt>
                <c:pt idx="482">
                  <c:v>119</c:v>
                </c:pt>
                <c:pt idx="483">
                  <c:v>120</c:v>
                </c:pt>
                <c:pt idx="484">
                  <c:v>121</c:v>
                </c:pt>
                <c:pt idx="485">
                  <c:v>122</c:v>
                </c:pt>
                <c:pt idx="486">
                  <c:v>123</c:v>
                </c:pt>
                <c:pt idx="487">
                  <c:v>124</c:v>
                </c:pt>
                <c:pt idx="488">
                  <c:v>125</c:v>
                </c:pt>
                <c:pt idx="489">
                  <c:v>126</c:v>
                </c:pt>
                <c:pt idx="490">
                  <c:v>127</c:v>
                </c:pt>
                <c:pt idx="491">
                  <c:v>128</c:v>
                </c:pt>
                <c:pt idx="492">
                  <c:v>129</c:v>
                </c:pt>
                <c:pt idx="493">
                  <c:v>130</c:v>
                </c:pt>
                <c:pt idx="494">
                  <c:v>131</c:v>
                </c:pt>
                <c:pt idx="495">
                  <c:v>132</c:v>
                </c:pt>
                <c:pt idx="496">
                  <c:v>133</c:v>
                </c:pt>
                <c:pt idx="497">
                  <c:v>134</c:v>
                </c:pt>
                <c:pt idx="498">
                  <c:v>135</c:v>
                </c:pt>
                <c:pt idx="499">
                  <c:v>136</c:v>
                </c:pt>
                <c:pt idx="500">
                  <c:v>137</c:v>
                </c:pt>
                <c:pt idx="501">
                  <c:v>138</c:v>
                </c:pt>
                <c:pt idx="502">
                  <c:v>139</c:v>
                </c:pt>
                <c:pt idx="503">
                  <c:v>140</c:v>
                </c:pt>
                <c:pt idx="504">
                  <c:v>141</c:v>
                </c:pt>
                <c:pt idx="505">
                  <c:v>142</c:v>
                </c:pt>
                <c:pt idx="506">
                  <c:v>143</c:v>
                </c:pt>
                <c:pt idx="507">
                  <c:v>144</c:v>
                </c:pt>
                <c:pt idx="508">
                  <c:v>145</c:v>
                </c:pt>
                <c:pt idx="509">
                  <c:v>146</c:v>
                </c:pt>
                <c:pt idx="510">
                  <c:v>147</c:v>
                </c:pt>
                <c:pt idx="511">
                  <c:v>148</c:v>
                </c:pt>
                <c:pt idx="512">
                  <c:v>149</c:v>
                </c:pt>
                <c:pt idx="513">
                  <c:v>150</c:v>
                </c:pt>
                <c:pt idx="514">
                  <c:v>151</c:v>
                </c:pt>
                <c:pt idx="515">
                  <c:v>152</c:v>
                </c:pt>
                <c:pt idx="516">
                  <c:v>153</c:v>
                </c:pt>
                <c:pt idx="517">
                  <c:v>154</c:v>
                </c:pt>
                <c:pt idx="518">
                  <c:v>155</c:v>
                </c:pt>
                <c:pt idx="519">
                  <c:v>156</c:v>
                </c:pt>
                <c:pt idx="520">
                  <c:v>157</c:v>
                </c:pt>
                <c:pt idx="521">
                  <c:v>158</c:v>
                </c:pt>
                <c:pt idx="522">
                  <c:v>159</c:v>
                </c:pt>
                <c:pt idx="523">
                  <c:v>160</c:v>
                </c:pt>
                <c:pt idx="524">
                  <c:v>161</c:v>
                </c:pt>
                <c:pt idx="525">
                  <c:v>162</c:v>
                </c:pt>
                <c:pt idx="526">
                  <c:v>163</c:v>
                </c:pt>
                <c:pt idx="527">
                  <c:v>164</c:v>
                </c:pt>
                <c:pt idx="528">
                  <c:v>165</c:v>
                </c:pt>
                <c:pt idx="529">
                  <c:v>166</c:v>
                </c:pt>
                <c:pt idx="530">
                  <c:v>167</c:v>
                </c:pt>
                <c:pt idx="531">
                  <c:v>168</c:v>
                </c:pt>
                <c:pt idx="532">
                  <c:v>169</c:v>
                </c:pt>
                <c:pt idx="533">
                  <c:v>170</c:v>
                </c:pt>
                <c:pt idx="534">
                  <c:v>171</c:v>
                </c:pt>
                <c:pt idx="535">
                  <c:v>172</c:v>
                </c:pt>
                <c:pt idx="536">
                  <c:v>173</c:v>
                </c:pt>
                <c:pt idx="537">
                  <c:v>174</c:v>
                </c:pt>
                <c:pt idx="538">
                  <c:v>175</c:v>
                </c:pt>
                <c:pt idx="539">
                  <c:v>176</c:v>
                </c:pt>
                <c:pt idx="540">
                  <c:v>177</c:v>
                </c:pt>
                <c:pt idx="541">
                  <c:v>178</c:v>
                </c:pt>
                <c:pt idx="542">
                  <c:v>179</c:v>
                </c:pt>
                <c:pt idx="543">
                  <c:v>180</c:v>
                </c:pt>
                <c:pt idx="544">
                  <c:v>181</c:v>
                </c:pt>
                <c:pt idx="545">
                  <c:v>182</c:v>
                </c:pt>
                <c:pt idx="546">
                  <c:v>183</c:v>
                </c:pt>
                <c:pt idx="547">
                  <c:v>184</c:v>
                </c:pt>
                <c:pt idx="548">
                  <c:v>185</c:v>
                </c:pt>
                <c:pt idx="549">
                  <c:v>186</c:v>
                </c:pt>
                <c:pt idx="550">
                  <c:v>187</c:v>
                </c:pt>
                <c:pt idx="551">
                  <c:v>188</c:v>
                </c:pt>
                <c:pt idx="552">
                  <c:v>189</c:v>
                </c:pt>
                <c:pt idx="553">
                  <c:v>190</c:v>
                </c:pt>
                <c:pt idx="554">
                  <c:v>191</c:v>
                </c:pt>
                <c:pt idx="555">
                  <c:v>192</c:v>
                </c:pt>
                <c:pt idx="556">
                  <c:v>193</c:v>
                </c:pt>
                <c:pt idx="557">
                  <c:v>194</c:v>
                </c:pt>
                <c:pt idx="558">
                  <c:v>195</c:v>
                </c:pt>
                <c:pt idx="559">
                  <c:v>196</c:v>
                </c:pt>
                <c:pt idx="560">
                  <c:v>197</c:v>
                </c:pt>
                <c:pt idx="561">
                  <c:v>198</c:v>
                </c:pt>
                <c:pt idx="562">
                  <c:v>199</c:v>
                </c:pt>
                <c:pt idx="563">
                  <c:v>200</c:v>
                </c:pt>
                <c:pt idx="564">
                  <c:v>201</c:v>
                </c:pt>
                <c:pt idx="565">
                  <c:v>202</c:v>
                </c:pt>
                <c:pt idx="566">
                  <c:v>203</c:v>
                </c:pt>
                <c:pt idx="567">
                  <c:v>204</c:v>
                </c:pt>
                <c:pt idx="568">
                  <c:v>205</c:v>
                </c:pt>
                <c:pt idx="569">
                  <c:v>206</c:v>
                </c:pt>
                <c:pt idx="570">
                  <c:v>207</c:v>
                </c:pt>
                <c:pt idx="571">
                  <c:v>208</c:v>
                </c:pt>
                <c:pt idx="572">
                  <c:v>209</c:v>
                </c:pt>
                <c:pt idx="573">
                  <c:v>210</c:v>
                </c:pt>
                <c:pt idx="574">
                  <c:v>211</c:v>
                </c:pt>
                <c:pt idx="575">
                  <c:v>212</c:v>
                </c:pt>
                <c:pt idx="576">
                  <c:v>213</c:v>
                </c:pt>
                <c:pt idx="577">
                  <c:v>214</c:v>
                </c:pt>
                <c:pt idx="578">
                  <c:v>215</c:v>
                </c:pt>
                <c:pt idx="579">
                  <c:v>216</c:v>
                </c:pt>
                <c:pt idx="580">
                  <c:v>217</c:v>
                </c:pt>
                <c:pt idx="581">
                  <c:v>218</c:v>
                </c:pt>
                <c:pt idx="582">
                  <c:v>219</c:v>
                </c:pt>
                <c:pt idx="583">
                  <c:v>220</c:v>
                </c:pt>
                <c:pt idx="584">
                  <c:v>221</c:v>
                </c:pt>
                <c:pt idx="585">
                  <c:v>222</c:v>
                </c:pt>
                <c:pt idx="586">
                  <c:v>223</c:v>
                </c:pt>
                <c:pt idx="587">
                  <c:v>224</c:v>
                </c:pt>
                <c:pt idx="588">
                  <c:v>225</c:v>
                </c:pt>
                <c:pt idx="589">
                  <c:v>226</c:v>
                </c:pt>
                <c:pt idx="590">
                  <c:v>227</c:v>
                </c:pt>
                <c:pt idx="591">
                  <c:v>228</c:v>
                </c:pt>
                <c:pt idx="592">
                  <c:v>229</c:v>
                </c:pt>
                <c:pt idx="593">
                  <c:v>230</c:v>
                </c:pt>
                <c:pt idx="594">
                  <c:v>231</c:v>
                </c:pt>
                <c:pt idx="595">
                  <c:v>232</c:v>
                </c:pt>
                <c:pt idx="596">
                  <c:v>233</c:v>
                </c:pt>
                <c:pt idx="597">
                  <c:v>234</c:v>
                </c:pt>
                <c:pt idx="598">
                  <c:v>235</c:v>
                </c:pt>
                <c:pt idx="599">
                  <c:v>236</c:v>
                </c:pt>
                <c:pt idx="600">
                  <c:v>237</c:v>
                </c:pt>
                <c:pt idx="601">
                  <c:v>238</c:v>
                </c:pt>
                <c:pt idx="602">
                  <c:v>239</c:v>
                </c:pt>
                <c:pt idx="603">
                  <c:v>240</c:v>
                </c:pt>
                <c:pt idx="604">
                  <c:v>241</c:v>
                </c:pt>
                <c:pt idx="605">
                  <c:v>242</c:v>
                </c:pt>
                <c:pt idx="606">
                  <c:v>243</c:v>
                </c:pt>
                <c:pt idx="607">
                  <c:v>244</c:v>
                </c:pt>
                <c:pt idx="608">
                  <c:v>245</c:v>
                </c:pt>
                <c:pt idx="609">
                  <c:v>246</c:v>
                </c:pt>
                <c:pt idx="610">
                  <c:v>247</c:v>
                </c:pt>
                <c:pt idx="611">
                  <c:v>248</c:v>
                </c:pt>
                <c:pt idx="612">
                  <c:v>249</c:v>
                </c:pt>
                <c:pt idx="613">
                  <c:v>250</c:v>
                </c:pt>
                <c:pt idx="614">
                  <c:v>251</c:v>
                </c:pt>
                <c:pt idx="615">
                  <c:v>252</c:v>
                </c:pt>
                <c:pt idx="616">
                  <c:v>253</c:v>
                </c:pt>
                <c:pt idx="617">
                  <c:v>254</c:v>
                </c:pt>
                <c:pt idx="618">
                  <c:v>255</c:v>
                </c:pt>
                <c:pt idx="619">
                  <c:v>256</c:v>
                </c:pt>
                <c:pt idx="620">
                  <c:v>257</c:v>
                </c:pt>
                <c:pt idx="621">
                  <c:v>258</c:v>
                </c:pt>
                <c:pt idx="622">
                  <c:v>259</c:v>
                </c:pt>
                <c:pt idx="623">
                  <c:v>260</c:v>
                </c:pt>
                <c:pt idx="624">
                  <c:v>261</c:v>
                </c:pt>
                <c:pt idx="625">
                  <c:v>262</c:v>
                </c:pt>
                <c:pt idx="626">
                  <c:v>263</c:v>
                </c:pt>
                <c:pt idx="627">
                  <c:v>264</c:v>
                </c:pt>
                <c:pt idx="628">
                  <c:v>265</c:v>
                </c:pt>
                <c:pt idx="629">
                  <c:v>266</c:v>
                </c:pt>
                <c:pt idx="630">
                  <c:v>267</c:v>
                </c:pt>
                <c:pt idx="631">
                  <c:v>268</c:v>
                </c:pt>
                <c:pt idx="632">
                  <c:v>269</c:v>
                </c:pt>
                <c:pt idx="633">
                  <c:v>270</c:v>
                </c:pt>
                <c:pt idx="634">
                  <c:v>271</c:v>
                </c:pt>
                <c:pt idx="635">
                  <c:v>272</c:v>
                </c:pt>
                <c:pt idx="636">
                  <c:v>273</c:v>
                </c:pt>
                <c:pt idx="637">
                  <c:v>274</c:v>
                </c:pt>
                <c:pt idx="638">
                  <c:v>275</c:v>
                </c:pt>
                <c:pt idx="639">
                  <c:v>276</c:v>
                </c:pt>
                <c:pt idx="640">
                  <c:v>277</c:v>
                </c:pt>
                <c:pt idx="641">
                  <c:v>278</c:v>
                </c:pt>
                <c:pt idx="642">
                  <c:v>279</c:v>
                </c:pt>
                <c:pt idx="643">
                  <c:v>280</c:v>
                </c:pt>
                <c:pt idx="644">
                  <c:v>281</c:v>
                </c:pt>
                <c:pt idx="645">
                  <c:v>282</c:v>
                </c:pt>
                <c:pt idx="646">
                  <c:v>283</c:v>
                </c:pt>
                <c:pt idx="647">
                  <c:v>284</c:v>
                </c:pt>
                <c:pt idx="648">
                  <c:v>285</c:v>
                </c:pt>
                <c:pt idx="649">
                  <c:v>286</c:v>
                </c:pt>
                <c:pt idx="650">
                  <c:v>287</c:v>
                </c:pt>
                <c:pt idx="651">
                  <c:v>288</c:v>
                </c:pt>
                <c:pt idx="652">
                  <c:v>289</c:v>
                </c:pt>
                <c:pt idx="653">
                  <c:v>290</c:v>
                </c:pt>
                <c:pt idx="654">
                  <c:v>291</c:v>
                </c:pt>
                <c:pt idx="655">
                  <c:v>292</c:v>
                </c:pt>
                <c:pt idx="656">
                  <c:v>293</c:v>
                </c:pt>
                <c:pt idx="657">
                  <c:v>294</c:v>
                </c:pt>
                <c:pt idx="658">
                  <c:v>295</c:v>
                </c:pt>
                <c:pt idx="659">
                  <c:v>296</c:v>
                </c:pt>
                <c:pt idx="660">
                  <c:v>297</c:v>
                </c:pt>
                <c:pt idx="661">
                  <c:v>298</c:v>
                </c:pt>
                <c:pt idx="662">
                  <c:v>299</c:v>
                </c:pt>
                <c:pt idx="663">
                  <c:v>300</c:v>
                </c:pt>
                <c:pt idx="664">
                  <c:v>301</c:v>
                </c:pt>
                <c:pt idx="665">
                  <c:v>302</c:v>
                </c:pt>
                <c:pt idx="666">
                  <c:v>303</c:v>
                </c:pt>
                <c:pt idx="667">
                  <c:v>304</c:v>
                </c:pt>
                <c:pt idx="668">
                  <c:v>305</c:v>
                </c:pt>
                <c:pt idx="669">
                  <c:v>306</c:v>
                </c:pt>
                <c:pt idx="670">
                  <c:v>307</c:v>
                </c:pt>
                <c:pt idx="671">
                  <c:v>308</c:v>
                </c:pt>
                <c:pt idx="672">
                  <c:v>309</c:v>
                </c:pt>
                <c:pt idx="673">
                  <c:v>310</c:v>
                </c:pt>
                <c:pt idx="674">
                  <c:v>311</c:v>
                </c:pt>
                <c:pt idx="675">
                  <c:v>312</c:v>
                </c:pt>
                <c:pt idx="676">
                  <c:v>313</c:v>
                </c:pt>
                <c:pt idx="677">
                  <c:v>314</c:v>
                </c:pt>
                <c:pt idx="678">
                  <c:v>315</c:v>
                </c:pt>
                <c:pt idx="679">
                  <c:v>316</c:v>
                </c:pt>
                <c:pt idx="680">
                  <c:v>317</c:v>
                </c:pt>
                <c:pt idx="681">
                  <c:v>318</c:v>
                </c:pt>
                <c:pt idx="682">
                  <c:v>319</c:v>
                </c:pt>
                <c:pt idx="683">
                  <c:v>320</c:v>
                </c:pt>
                <c:pt idx="684">
                  <c:v>321</c:v>
                </c:pt>
                <c:pt idx="685">
                  <c:v>322</c:v>
                </c:pt>
                <c:pt idx="686">
                  <c:v>323</c:v>
                </c:pt>
                <c:pt idx="687">
                  <c:v>324</c:v>
                </c:pt>
                <c:pt idx="688">
                  <c:v>325</c:v>
                </c:pt>
                <c:pt idx="689">
                  <c:v>326</c:v>
                </c:pt>
                <c:pt idx="690">
                  <c:v>327</c:v>
                </c:pt>
                <c:pt idx="691">
                  <c:v>328</c:v>
                </c:pt>
                <c:pt idx="692">
                  <c:v>329</c:v>
                </c:pt>
                <c:pt idx="693">
                  <c:v>330</c:v>
                </c:pt>
                <c:pt idx="694">
                  <c:v>331</c:v>
                </c:pt>
                <c:pt idx="695">
                  <c:v>332</c:v>
                </c:pt>
                <c:pt idx="696">
                  <c:v>333</c:v>
                </c:pt>
                <c:pt idx="697">
                  <c:v>334</c:v>
                </c:pt>
                <c:pt idx="698">
                  <c:v>335</c:v>
                </c:pt>
                <c:pt idx="699">
                  <c:v>336</c:v>
                </c:pt>
                <c:pt idx="700">
                  <c:v>337</c:v>
                </c:pt>
                <c:pt idx="701">
                  <c:v>338</c:v>
                </c:pt>
                <c:pt idx="702">
                  <c:v>339</c:v>
                </c:pt>
                <c:pt idx="703">
                  <c:v>340</c:v>
                </c:pt>
                <c:pt idx="704">
                  <c:v>341</c:v>
                </c:pt>
                <c:pt idx="705">
                  <c:v>342</c:v>
                </c:pt>
                <c:pt idx="706">
                  <c:v>343</c:v>
                </c:pt>
                <c:pt idx="707">
                  <c:v>344</c:v>
                </c:pt>
                <c:pt idx="708">
                  <c:v>345</c:v>
                </c:pt>
                <c:pt idx="709">
                  <c:v>346</c:v>
                </c:pt>
                <c:pt idx="710">
                  <c:v>347</c:v>
                </c:pt>
                <c:pt idx="711">
                  <c:v>348</c:v>
                </c:pt>
                <c:pt idx="712">
                  <c:v>349</c:v>
                </c:pt>
                <c:pt idx="713">
                  <c:v>350</c:v>
                </c:pt>
                <c:pt idx="714">
                  <c:v>351</c:v>
                </c:pt>
                <c:pt idx="715">
                  <c:v>352</c:v>
                </c:pt>
                <c:pt idx="716">
                  <c:v>353</c:v>
                </c:pt>
                <c:pt idx="717">
                  <c:v>354</c:v>
                </c:pt>
                <c:pt idx="718">
                  <c:v>355</c:v>
                </c:pt>
                <c:pt idx="719">
                  <c:v>356</c:v>
                </c:pt>
                <c:pt idx="720">
                  <c:v>357</c:v>
                </c:pt>
                <c:pt idx="721">
                  <c:v>358</c:v>
                </c:pt>
                <c:pt idx="722">
                  <c:v>359</c:v>
                </c:pt>
                <c:pt idx="723">
                  <c:v>360</c:v>
                </c:pt>
                <c:pt idx="724">
                  <c:v>361</c:v>
                </c:pt>
                <c:pt idx="725">
                  <c:v>362</c:v>
                </c:pt>
                <c:pt idx="726">
                  <c:v>363</c:v>
                </c:pt>
                <c:pt idx="727">
                  <c:v>364</c:v>
                </c:pt>
                <c:pt idx="728">
                  <c:v>365</c:v>
                </c:pt>
              </c:numCache>
            </c:numRef>
          </c:xVal>
          <c:yVal>
            <c:numRef>
              <c:f>'All data'!$C$2:$C$733</c:f>
              <c:numCache>
                <c:formatCode>General</c:formatCode>
                <c:ptCount val="732"/>
                <c:pt idx="0">
                  <c:v>1.8072299999999999</c:v>
                </c:pt>
                <c:pt idx="1">
                  <c:v>2.28091</c:v>
                </c:pt>
                <c:pt idx="2">
                  <c:v>1.7985600000000002</c:v>
                </c:pt>
                <c:pt idx="3">
                  <c:v>1.8007200000000001</c:v>
                </c:pt>
                <c:pt idx="4">
                  <c:v>2.5179900000000002</c:v>
                </c:pt>
                <c:pt idx="5">
                  <c:v>1.6746400000000001</c:v>
                </c:pt>
                <c:pt idx="6">
                  <c:v>1.3142200000000002</c:v>
                </c:pt>
                <c:pt idx="7">
                  <c:v>2.1505400000000003</c:v>
                </c:pt>
                <c:pt idx="8">
                  <c:v>1.6746400000000001</c:v>
                </c:pt>
                <c:pt idx="9">
                  <c:v>1.79426</c:v>
                </c:pt>
                <c:pt idx="10">
                  <c:v>0.83732000000000006</c:v>
                </c:pt>
                <c:pt idx="11">
                  <c:v>1.7964099999999998</c:v>
                </c:pt>
                <c:pt idx="12">
                  <c:v>2.5119599999999997</c:v>
                </c:pt>
                <c:pt idx="13">
                  <c:v>1.3142200000000002</c:v>
                </c:pt>
                <c:pt idx="14">
                  <c:v>2.1479699999999999</c:v>
                </c:pt>
                <c:pt idx="15">
                  <c:v>2.2646000000000002</c:v>
                </c:pt>
                <c:pt idx="16">
                  <c:v>1.90476</c:v>
                </c:pt>
                <c:pt idx="17">
                  <c:v>2.01661</c:v>
                </c:pt>
                <c:pt idx="18">
                  <c:v>1.9002400000000002</c:v>
                </c:pt>
                <c:pt idx="19">
                  <c:v>2.2565300000000001</c:v>
                </c:pt>
                <c:pt idx="20">
                  <c:v>2.0190000000000001</c:v>
                </c:pt>
                <c:pt idx="21">
                  <c:v>2.8571400000000002</c:v>
                </c:pt>
                <c:pt idx="22">
                  <c:v>3.09524</c:v>
                </c:pt>
                <c:pt idx="23">
                  <c:v>2.0238100000000001</c:v>
                </c:pt>
                <c:pt idx="24">
                  <c:v>1.9093100000000001</c:v>
                </c:pt>
                <c:pt idx="25">
                  <c:v>1.66865</c:v>
                </c:pt>
                <c:pt idx="26">
                  <c:v>1.7878399999999999</c:v>
                </c:pt>
                <c:pt idx="27">
                  <c:v>1.30952</c:v>
                </c:pt>
                <c:pt idx="28">
                  <c:v>1.4285700000000001</c:v>
                </c:pt>
                <c:pt idx="29">
                  <c:v>2.2646000000000002</c:v>
                </c:pt>
                <c:pt idx="30">
                  <c:v>2.0238100000000001</c:v>
                </c:pt>
                <c:pt idx="31">
                  <c:v>1.1919</c:v>
                </c:pt>
                <c:pt idx="32">
                  <c:v>1.54762</c:v>
                </c:pt>
                <c:pt idx="33">
                  <c:v>1.3079700000000001</c:v>
                </c:pt>
                <c:pt idx="34">
                  <c:v>1.90476</c:v>
                </c:pt>
                <c:pt idx="35">
                  <c:v>3.33731</c:v>
                </c:pt>
                <c:pt idx="36">
                  <c:v>1.90703</c:v>
                </c:pt>
                <c:pt idx="37">
                  <c:v>2.2754500000000002</c:v>
                </c:pt>
                <c:pt idx="38">
                  <c:v>1.9161699999999999</c:v>
                </c:pt>
                <c:pt idx="39">
                  <c:v>1.7985600000000002</c:v>
                </c:pt>
                <c:pt idx="40">
                  <c:v>1.43885</c:v>
                </c:pt>
                <c:pt idx="41">
                  <c:v>1.07914</c:v>
                </c:pt>
                <c:pt idx="42">
                  <c:v>2.7511999999999999</c:v>
                </c:pt>
                <c:pt idx="43">
                  <c:v>2.5089600000000001</c:v>
                </c:pt>
                <c:pt idx="44">
                  <c:v>2.8708100000000001</c:v>
                </c:pt>
                <c:pt idx="45">
                  <c:v>1.8007200000000001</c:v>
                </c:pt>
                <c:pt idx="46">
                  <c:v>1.44058</c:v>
                </c:pt>
                <c:pt idx="47">
                  <c:v>1.67665</c:v>
                </c:pt>
                <c:pt idx="48">
                  <c:v>2.2754500000000002</c:v>
                </c:pt>
                <c:pt idx="49">
                  <c:v>2.03349</c:v>
                </c:pt>
                <c:pt idx="50">
                  <c:v>2.3923399999999999</c:v>
                </c:pt>
                <c:pt idx="51">
                  <c:v>2.1556899999999999</c:v>
                </c:pt>
                <c:pt idx="52">
                  <c:v>1.5587500000000001</c:v>
                </c:pt>
                <c:pt idx="53">
                  <c:v>1.7985600000000002</c:v>
                </c:pt>
                <c:pt idx="54">
                  <c:v>2.28091</c:v>
                </c:pt>
                <c:pt idx="55">
                  <c:v>2.1660599999999999</c:v>
                </c:pt>
                <c:pt idx="56">
                  <c:v>2.2891599999999999</c:v>
                </c:pt>
                <c:pt idx="57">
                  <c:v>2.5270800000000002</c:v>
                </c:pt>
                <c:pt idx="58">
                  <c:v>2.7677499999999999</c:v>
                </c:pt>
                <c:pt idx="59">
                  <c:v>2.04819</c:v>
                </c:pt>
                <c:pt idx="60">
                  <c:v>2.7677499999999999</c:v>
                </c:pt>
                <c:pt idx="61">
                  <c:v>1.3252999999999999</c:v>
                </c:pt>
                <c:pt idx="62">
                  <c:v>3.3694299999999999</c:v>
                </c:pt>
                <c:pt idx="63">
                  <c:v>2.4067400000000001</c:v>
                </c:pt>
                <c:pt idx="64">
                  <c:v>2.0408200000000001</c:v>
                </c:pt>
                <c:pt idx="65">
                  <c:v>2.5301200000000001</c:v>
                </c:pt>
                <c:pt idx="66">
                  <c:v>1.8094100000000002</c:v>
                </c:pt>
                <c:pt idx="67">
                  <c:v>2.1712899999999999</c:v>
                </c:pt>
                <c:pt idx="68">
                  <c:v>2.6537999999999999</c:v>
                </c:pt>
                <c:pt idx="69">
                  <c:v>1.4457800000000001</c:v>
                </c:pt>
                <c:pt idx="70">
                  <c:v>2.40964</c:v>
                </c:pt>
                <c:pt idx="71">
                  <c:v>2.6537999999999999</c:v>
                </c:pt>
                <c:pt idx="72">
                  <c:v>1.69082</c:v>
                </c:pt>
                <c:pt idx="73">
                  <c:v>2.5362300000000002</c:v>
                </c:pt>
                <c:pt idx="74">
                  <c:v>1.0869599999999999</c:v>
                </c:pt>
                <c:pt idx="75">
                  <c:v>2.5392999999999999</c:v>
                </c:pt>
                <c:pt idx="76">
                  <c:v>1.9323699999999999</c:v>
                </c:pt>
                <c:pt idx="77">
                  <c:v>2.5392999999999999</c:v>
                </c:pt>
                <c:pt idx="78">
                  <c:v>2.0506599999999997</c:v>
                </c:pt>
                <c:pt idx="79">
                  <c:v>1.8137799999999999</c:v>
                </c:pt>
                <c:pt idx="80">
                  <c:v>1.21065</c:v>
                </c:pt>
                <c:pt idx="81">
                  <c:v>2.4271799999999999</c:v>
                </c:pt>
                <c:pt idx="82">
                  <c:v>2.1818200000000001</c:v>
                </c:pt>
                <c:pt idx="83">
                  <c:v>2.0656099999999999</c:v>
                </c:pt>
                <c:pt idx="84">
                  <c:v>1.6969699999999999</c:v>
                </c:pt>
                <c:pt idx="85">
                  <c:v>2.1844700000000001</c:v>
                </c:pt>
                <c:pt idx="86">
                  <c:v>1.45455</c:v>
                </c:pt>
                <c:pt idx="87">
                  <c:v>2.0606100000000001</c:v>
                </c:pt>
                <c:pt idx="88">
                  <c:v>2.0581100000000001</c:v>
                </c:pt>
                <c:pt idx="89">
                  <c:v>2.1739100000000002</c:v>
                </c:pt>
                <c:pt idx="90">
                  <c:v>1.9347000000000001</c:v>
                </c:pt>
                <c:pt idx="91">
                  <c:v>1.6928699999999999</c:v>
                </c:pt>
                <c:pt idx="92">
                  <c:v>2.1712899999999999</c:v>
                </c:pt>
                <c:pt idx="93">
                  <c:v>1.57385</c:v>
                </c:pt>
                <c:pt idx="94">
                  <c:v>2.1791799999999997</c:v>
                </c:pt>
                <c:pt idx="95">
                  <c:v>1.21065</c:v>
                </c:pt>
                <c:pt idx="96">
                  <c:v>2.6602199999999998</c:v>
                </c:pt>
                <c:pt idx="97">
                  <c:v>2.7811399999999997</c:v>
                </c:pt>
                <c:pt idx="98">
                  <c:v>2.2974600000000001</c:v>
                </c:pt>
                <c:pt idx="99">
                  <c:v>2.2974600000000001</c:v>
                </c:pt>
                <c:pt idx="100">
                  <c:v>2.1765400000000001</c:v>
                </c:pt>
                <c:pt idx="101">
                  <c:v>1.45278</c:v>
                </c:pt>
                <c:pt idx="102">
                  <c:v>1.45455</c:v>
                </c:pt>
                <c:pt idx="103">
                  <c:v>2.6699000000000002</c:v>
                </c:pt>
                <c:pt idx="104">
                  <c:v>1.9417500000000001</c:v>
                </c:pt>
                <c:pt idx="105">
                  <c:v>2.66344</c:v>
                </c:pt>
                <c:pt idx="106">
                  <c:v>2.5454499999999998</c:v>
                </c:pt>
                <c:pt idx="107">
                  <c:v>1.69903</c:v>
                </c:pt>
                <c:pt idx="108">
                  <c:v>1.8181799999999999</c:v>
                </c:pt>
                <c:pt idx="109">
                  <c:v>1.3349500000000001</c:v>
                </c:pt>
                <c:pt idx="110">
                  <c:v>1.57576</c:v>
                </c:pt>
                <c:pt idx="111">
                  <c:v>2.54237</c:v>
                </c:pt>
                <c:pt idx="112">
                  <c:v>2.4154599999999999</c:v>
                </c:pt>
                <c:pt idx="113">
                  <c:v>3.3898299999999999</c:v>
                </c:pt>
                <c:pt idx="114">
                  <c:v>2.41838</c:v>
                </c:pt>
                <c:pt idx="115">
                  <c:v>2.3030300000000001</c:v>
                </c:pt>
                <c:pt idx="116">
                  <c:v>1.21065</c:v>
                </c:pt>
                <c:pt idx="117">
                  <c:v>1.9417500000000001</c:v>
                </c:pt>
                <c:pt idx="118">
                  <c:v>2.3002400000000001</c:v>
                </c:pt>
                <c:pt idx="119">
                  <c:v>2.0506599999999997</c:v>
                </c:pt>
                <c:pt idx="120">
                  <c:v>3.6144599999999998</c:v>
                </c:pt>
                <c:pt idx="121">
                  <c:v>2.7811399999999997</c:v>
                </c:pt>
                <c:pt idx="122">
                  <c:v>2.4242400000000002</c:v>
                </c:pt>
                <c:pt idx="123">
                  <c:v>1.69903</c:v>
                </c:pt>
                <c:pt idx="124">
                  <c:v>1.8159800000000001</c:v>
                </c:pt>
                <c:pt idx="125">
                  <c:v>2.3058299999999998</c:v>
                </c:pt>
                <c:pt idx="126">
                  <c:v>2.7912600000000003</c:v>
                </c:pt>
                <c:pt idx="127">
                  <c:v>2.5547399999999998</c:v>
                </c:pt>
                <c:pt idx="128">
                  <c:v>1.5834300000000001</c:v>
                </c:pt>
                <c:pt idx="129">
                  <c:v>2.8014600000000001</c:v>
                </c:pt>
                <c:pt idx="130">
                  <c:v>2.0731700000000002</c:v>
                </c:pt>
                <c:pt idx="131">
                  <c:v>2.3142499999999999</c:v>
                </c:pt>
                <c:pt idx="132">
                  <c:v>3.0339800000000001</c:v>
                </c:pt>
                <c:pt idx="133">
                  <c:v>3.0303</c:v>
                </c:pt>
                <c:pt idx="134">
                  <c:v>2.90557</c:v>
                </c:pt>
                <c:pt idx="135">
                  <c:v>2.3002400000000001</c:v>
                </c:pt>
                <c:pt idx="136">
                  <c:v>1.33172</c:v>
                </c:pt>
                <c:pt idx="137">
                  <c:v>1.3301099999999999</c:v>
                </c:pt>
                <c:pt idx="138">
                  <c:v>2.3058299999999998</c:v>
                </c:pt>
                <c:pt idx="139">
                  <c:v>2.06311</c:v>
                </c:pt>
                <c:pt idx="140">
                  <c:v>3.3980600000000001</c:v>
                </c:pt>
                <c:pt idx="141">
                  <c:v>3.26877</c:v>
                </c:pt>
                <c:pt idx="142">
                  <c:v>3.2648099999999998</c:v>
                </c:pt>
                <c:pt idx="143">
                  <c:v>1.69903</c:v>
                </c:pt>
                <c:pt idx="144">
                  <c:v>1.33657</c:v>
                </c:pt>
                <c:pt idx="145">
                  <c:v>2.06813</c:v>
                </c:pt>
                <c:pt idx="146">
                  <c:v>1.8248200000000001</c:v>
                </c:pt>
                <c:pt idx="147">
                  <c:v>2.7845</c:v>
                </c:pt>
                <c:pt idx="148">
                  <c:v>2.0556200000000002</c:v>
                </c:pt>
                <c:pt idx="149">
                  <c:v>2.0556200000000002</c:v>
                </c:pt>
                <c:pt idx="150">
                  <c:v>2.5454499999999998</c:v>
                </c:pt>
                <c:pt idx="151">
                  <c:v>2.6666699999999999</c:v>
                </c:pt>
                <c:pt idx="152">
                  <c:v>1.9370499999999999</c:v>
                </c:pt>
                <c:pt idx="153">
                  <c:v>2.0506599999999997</c:v>
                </c:pt>
                <c:pt idx="154">
                  <c:v>1.5700499999999999</c:v>
                </c:pt>
                <c:pt idx="155">
                  <c:v>2.5301200000000001</c:v>
                </c:pt>
                <c:pt idx="156">
                  <c:v>2.7677499999999999</c:v>
                </c:pt>
                <c:pt idx="157">
                  <c:v>2.5362300000000002</c:v>
                </c:pt>
                <c:pt idx="158">
                  <c:v>2.2919200000000002</c:v>
                </c:pt>
                <c:pt idx="159">
                  <c:v>2.1765400000000001</c:v>
                </c:pt>
                <c:pt idx="160">
                  <c:v>2.4154599999999999</c:v>
                </c:pt>
                <c:pt idx="161">
                  <c:v>2.8950500000000003</c:v>
                </c:pt>
                <c:pt idx="162">
                  <c:v>1.93004</c:v>
                </c:pt>
                <c:pt idx="163">
                  <c:v>1.93004</c:v>
                </c:pt>
                <c:pt idx="164">
                  <c:v>1.0830299999999999</c:v>
                </c:pt>
                <c:pt idx="165">
                  <c:v>2.1660599999999999</c:v>
                </c:pt>
                <c:pt idx="166">
                  <c:v>2.2891599999999999</c:v>
                </c:pt>
                <c:pt idx="167">
                  <c:v>2.2891599999999999</c:v>
                </c:pt>
                <c:pt idx="168">
                  <c:v>2.0506599999999997</c:v>
                </c:pt>
                <c:pt idx="169">
                  <c:v>2.7677499999999999</c:v>
                </c:pt>
                <c:pt idx="170">
                  <c:v>2.28091</c:v>
                </c:pt>
                <c:pt idx="171">
                  <c:v>2.03837</c:v>
                </c:pt>
                <c:pt idx="172">
                  <c:v>1.6726400000000001</c:v>
                </c:pt>
                <c:pt idx="173">
                  <c:v>2.5089600000000001</c:v>
                </c:pt>
                <c:pt idx="174">
                  <c:v>2.0286400000000002</c:v>
                </c:pt>
                <c:pt idx="175">
                  <c:v>2.9975999999999998</c:v>
                </c:pt>
                <c:pt idx="176">
                  <c:v>2.40096</c:v>
                </c:pt>
                <c:pt idx="177">
                  <c:v>3.00481</c:v>
                </c:pt>
                <c:pt idx="178">
                  <c:v>2.5149699999999999</c:v>
                </c:pt>
                <c:pt idx="179">
                  <c:v>2.75779</c:v>
                </c:pt>
                <c:pt idx="180">
                  <c:v>1.79426</c:v>
                </c:pt>
                <c:pt idx="181">
                  <c:v>1.5550200000000001</c:v>
                </c:pt>
                <c:pt idx="182">
                  <c:v>3.2335299999999996</c:v>
                </c:pt>
                <c:pt idx="183">
                  <c:v>2.28091</c:v>
                </c:pt>
                <c:pt idx="184">
                  <c:v>2.6474099999999998</c:v>
                </c:pt>
                <c:pt idx="185">
                  <c:v>2.1582699999999999</c:v>
                </c:pt>
                <c:pt idx="186">
                  <c:v>2.2700100000000001</c:v>
                </c:pt>
                <c:pt idx="187">
                  <c:v>1.55131</c:v>
                </c:pt>
                <c:pt idx="188">
                  <c:v>2.0310600000000001</c:v>
                </c:pt>
                <c:pt idx="189">
                  <c:v>2.7413599999999998</c:v>
                </c:pt>
                <c:pt idx="190">
                  <c:v>3.5842300000000002</c:v>
                </c:pt>
                <c:pt idx="191">
                  <c:v>2.1531099999999999</c:v>
                </c:pt>
                <c:pt idx="192">
                  <c:v>2.1531099999999999</c:v>
                </c:pt>
                <c:pt idx="193">
                  <c:v>1.79426</c:v>
                </c:pt>
                <c:pt idx="194">
                  <c:v>2.1531099999999999</c:v>
                </c:pt>
                <c:pt idx="195">
                  <c:v>2.7446299999999999</c:v>
                </c:pt>
                <c:pt idx="196">
                  <c:v>2.5</c:v>
                </c:pt>
                <c:pt idx="197">
                  <c:v>2.2618999999999998</c:v>
                </c:pt>
                <c:pt idx="198">
                  <c:v>2.3809499999999999</c:v>
                </c:pt>
                <c:pt idx="199">
                  <c:v>2.3809499999999999</c:v>
                </c:pt>
                <c:pt idx="200">
                  <c:v>2.3837900000000003</c:v>
                </c:pt>
                <c:pt idx="201">
                  <c:v>1.7921099999999999</c:v>
                </c:pt>
                <c:pt idx="202">
                  <c:v>2.5149699999999999</c:v>
                </c:pt>
                <c:pt idx="203">
                  <c:v>3.1175100000000002</c:v>
                </c:pt>
                <c:pt idx="204">
                  <c:v>3.3694299999999999</c:v>
                </c:pt>
                <c:pt idx="205">
                  <c:v>2.5392999999999999</c:v>
                </c:pt>
                <c:pt idx="206">
                  <c:v>3.0266299999999999</c:v>
                </c:pt>
                <c:pt idx="207">
                  <c:v>1.6826899999999998</c:v>
                </c:pt>
                <c:pt idx="208">
                  <c:v>0.95808000000000004</c:v>
                </c:pt>
                <c:pt idx="209">
                  <c:v>3.0011999999999999</c:v>
                </c:pt>
                <c:pt idx="210">
                  <c:v>2.28091</c:v>
                </c:pt>
                <c:pt idx="211">
                  <c:v>2.8776999999999999</c:v>
                </c:pt>
                <c:pt idx="212">
                  <c:v>2.88462</c:v>
                </c:pt>
                <c:pt idx="213">
                  <c:v>2.0506599999999997</c:v>
                </c:pt>
                <c:pt idx="214">
                  <c:v>2.7677499999999999</c:v>
                </c:pt>
                <c:pt idx="215">
                  <c:v>2.2864</c:v>
                </c:pt>
                <c:pt idx="216">
                  <c:v>2.77108</c:v>
                </c:pt>
                <c:pt idx="217">
                  <c:v>2.6474099999999998</c:v>
                </c:pt>
                <c:pt idx="218">
                  <c:v>2.64106</c:v>
                </c:pt>
                <c:pt idx="219">
                  <c:v>2.2891599999999999</c:v>
                </c:pt>
                <c:pt idx="220">
                  <c:v>1.3252999999999999</c:v>
                </c:pt>
                <c:pt idx="221">
                  <c:v>0.96270000000000011</c:v>
                </c:pt>
                <c:pt idx="222">
                  <c:v>2.1686699999999997</c:v>
                </c:pt>
                <c:pt idx="223">
                  <c:v>2.2864</c:v>
                </c:pt>
                <c:pt idx="224">
                  <c:v>1.9230799999999999</c:v>
                </c:pt>
                <c:pt idx="225">
                  <c:v>2.16086</c:v>
                </c:pt>
                <c:pt idx="226">
                  <c:v>1.8094100000000002</c:v>
                </c:pt>
                <c:pt idx="227">
                  <c:v>2.2946900000000001</c:v>
                </c:pt>
                <c:pt idx="228">
                  <c:v>1.8159800000000001</c:v>
                </c:pt>
                <c:pt idx="229">
                  <c:v>2.657</c:v>
                </c:pt>
                <c:pt idx="230">
                  <c:v>1.6949200000000002</c:v>
                </c:pt>
                <c:pt idx="231">
                  <c:v>1.8159800000000001</c:v>
                </c:pt>
                <c:pt idx="232">
                  <c:v>2.9197099999999998</c:v>
                </c:pt>
                <c:pt idx="233">
                  <c:v>1.5853699999999999</c:v>
                </c:pt>
                <c:pt idx="234">
                  <c:v>1.5834300000000001</c:v>
                </c:pt>
                <c:pt idx="235">
                  <c:v>1.9488399999999999</c:v>
                </c:pt>
                <c:pt idx="236">
                  <c:v>1.70316</c:v>
                </c:pt>
                <c:pt idx="237">
                  <c:v>2.5640999999999998</c:v>
                </c:pt>
                <c:pt idx="238">
                  <c:v>1.1002399999999999</c:v>
                </c:pt>
                <c:pt idx="239">
                  <c:v>2.1978</c:v>
                </c:pt>
                <c:pt idx="240">
                  <c:v>1.9441099999999998</c:v>
                </c:pt>
                <c:pt idx="241">
                  <c:v>1.45808</c:v>
                </c:pt>
                <c:pt idx="242">
                  <c:v>1.9441099999999998</c:v>
                </c:pt>
                <c:pt idx="243">
                  <c:v>2.0606100000000001</c:v>
                </c:pt>
                <c:pt idx="244">
                  <c:v>2.0581100000000001</c:v>
                </c:pt>
                <c:pt idx="245">
                  <c:v>2.4213100000000001</c:v>
                </c:pt>
                <c:pt idx="246">
                  <c:v>2.3030300000000001</c:v>
                </c:pt>
                <c:pt idx="247">
                  <c:v>2.5454499999999998</c:v>
                </c:pt>
                <c:pt idx="248">
                  <c:v>1.0895899999999998</c:v>
                </c:pt>
                <c:pt idx="249">
                  <c:v>1.57195</c:v>
                </c:pt>
                <c:pt idx="250">
                  <c:v>2.5392999999999999</c:v>
                </c:pt>
                <c:pt idx="251">
                  <c:v>1.93004</c:v>
                </c:pt>
                <c:pt idx="252">
                  <c:v>1.81159</c:v>
                </c:pt>
                <c:pt idx="253">
                  <c:v>2.657</c:v>
                </c:pt>
                <c:pt idx="254">
                  <c:v>2.88809</c:v>
                </c:pt>
                <c:pt idx="255">
                  <c:v>1.20627</c:v>
                </c:pt>
                <c:pt idx="256">
                  <c:v>2.40964</c:v>
                </c:pt>
                <c:pt idx="257">
                  <c:v>1.5625</c:v>
                </c:pt>
                <c:pt idx="258">
                  <c:v>2.2864</c:v>
                </c:pt>
                <c:pt idx="259">
                  <c:v>1.9230799999999999</c:v>
                </c:pt>
                <c:pt idx="260">
                  <c:v>2.7610999999999999</c:v>
                </c:pt>
                <c:pt idx="261">
                  <c:v>2.5270800000000002</c:v>
                </c:pt>
                <c:pt idx="262">
                  <c:v>2.0506599999999997</c:v>
                </c:pt>
                <c:pt idx="263">
                  <c:v>1.80288</c:v>
                </c:pt>
                <c:pt idx="264">
                  <c:v>2.52101</c:v>
                </c:pt>
                <c:pt idx="265">
                  <c:v>2.6378900000000001</c:v>
                </c:pt>
                <c:pt idx="266">
                  <c:v>2.16086</c:v>
                </c:pt>
                <c:pt idx="267">
                  <c:v>1.6746400000000001</c:v>
                </c:pt>
                <c:pt idx="268">
                  <c:v>2.03349</c:v>
                </c:pt>
                <c:pt idx="269">
                  <c:v>1.1990399999999999</c:v>
                </c:pt>
                <c:pt idx="270">
                  <c:v>2.1556899999999999</c:v>
                </c:pt>
                <c:pt idx="271">
                  <c:v>2.16086</c:v>
                </c:pt>
                <c:pt idx="272">
                  <c:v>1.67866</c:v>
                </c:pt>
                <c:pt idx="273">
                  <c:v>1.5643800000000001</c:v>
                </c:pt>
                <c:pt idx="274">
                  <c:v>2.5301200000000001</c:v>
                </c:pt>
                <c:pt idx="275">
                  <c:v>1.5643800000000001</c:v>
                </c:pt>
                <c:pt idx="276">
                  <c:v>1.44231</c:v>
                </c:pt>
                <c:pt idx="277">
                  <c:v>2.1634599999999997</c:v>
                </c:pt>
                <c:pt idx="278">
                  <c:v>2.28091</c:v>
                </c:pt>
                <c:pt idx="279">
                  <c:v>2.28091</c:v>
                </c:pt>
                <c:pt idx="280">
                  <c:v>1.8007200000000001</c:v>
                </c:pt>
                <c:pt idx="281">
                  <c:v>2.8776999999999999</c:v>
                </c:pt>
                <c:pt idx="282">
                  <c:v>2.64106</c:v>
                </c:pt>
                <c:pt idx="283">
                  <c:v>1.6806699999999999</c:v>
                </c:pt>
                <c:pt idx="284">
                  <c:v>1.9207699999999999</c:v>
                </c:pt>
                <c:pt idx="285">
                  <c:v>1.44231</c:v>
                </c:pt>
                <c:pt idx="286">
                  <c:v>2.7744299999999997</c:v>
                </c:pt>
                <c:pt idx="287">
                  <c:v>3.0120499999999999</c:v>
                </c:pt>
                <c:pt idx="288">
                  <c:v>2.4038499999999998</c:v>
                </c:pt>
                <c:pt idx="289">
                  <c:v>2.1660599999999999</c:v>
                </c:pt>
                <c:pt idx="290">
                  <c:v>1.9184699999999999</c:v>
                </c:pt>
                <c:pt idx="291">
                  <c:v>1.32053</c:v>
                </c:pt>
                <c:pt idx="292">
                  <c:v>2.3980799999999998</c:v>
                </c:pt>
                <c:pt idx="293">
                  <c:v>2.1634599999999997</c:v>
                </c:pt>
                <c:pt idx="294">
                  <c:v>2.2836500000000002</c:v>
                </c:pt>
                <c:pt idx="295">
                  <c:v>2.5301200000000001</c:v>
                </c:pt>
                <c:pt idx="296">
                  <c:v>1.6887799999999999</c:v>
                </c:pt>
                <c:pt idx="297">
                  <c:v>1.9323699999999999</c:v>
                </c:pt>
                <c:pt idx="298">
                  <c:v>2.1660599999999999</c:v>
                </c:pt>
                <c:pt idx="299">
                  <c:v>2.6442299999999999</c:v>
                </c:pt>
                <c:pt idx="300">
                  <c:v>2.8950500000000003</c:v>
                </c:pt>
                <c:pt idx="301">
                  <c:v>1.43713</c:v>
                </c:pt>
                <c:pt idx="302">
                  <c:v>2.3952100000000001</c:v>
                </c:pt>
                <c:pt idx="303">
                  <c:v>2.03837</c:v>
                </c:pt>
                <c:pt idx="304">
                  <c:v>1.32212</c:v>
                </c:pt>
                <c:pt idx="305">
                  <c:v>2.2754500000000002</c:v>
                </c:pt>
                <c:pt idx="306">
                  <c:v>2.0262199999999999</c:v>
                </c:pt>
                <c:pt idx="307">
                  <c:v>2.3809499999999999</c:v>
                </c:pt>
                <c:pt idx="308">
                  <c:v>1.9024999999999999</c:v>
                </c:pt>
                <c:pt idx="309">
                  <c:v>2.4940600000000002</c:v>
                </c:pt>
                <c:pt idx="310">
                  <c:v>2.7381000000000002</c:v>
                </c:pt>
                <c:pt idx="311">
                  <c:v>2.37812</c:v>
                </c:pt>
                <c:pt idx="312">
                  <c:v>2.1428599999999998</c:v>
                </c:pt>
                <c:pt idx="313">
                  <c:v>2.01661</c:v>
                </c:pt>
                <c:pt idx="314">
                  <c:v>2.6128299999999998</c:v>
                </c:pt>
                <c:pt idx="315">
                  <c:v>2.25386</c:v>
                </c:pt>
                <c:pt idx="316">
                  <c:v>2.4911000000000003</c:v>
                </c:pt>
                <c:pt idx="317">
                  <c:v>2.4911000000000003</c:v>
                </c:pt>
                <c:pt idx="318">
                  <c:v>1.6627099999999999</c:v>
                </c:pt>
                <c:pt idx="319">
                  <c:v>2.01661</c:v>
                </c:pt>
                <c:pt idx="320">
                  <c:v>2.7315899999999997</c:v>
                </c:pt>
                <c:pt idx="321">
                  <c:v>2.2511800000000002</c:v>
                </c:pt>
                <c:pt idx="322">
                  <c:v>2.9691199999999998</c:v>
                </c:pt>
                <c:pt idx="323">
                  <c:v>3.3214700000000001</c:v>
                </c:pt>
                <c:pt idx="324">
                  <c:v>2.72512</c:v>
                </c:pt>
                <c:pt idx="325">
                  <c:v>2.25386</c:v>
                </c:pt>
                <c:pt idx="326">
                  <c:v>2.8435999999999999</c:v>
                </c:pt>
                <c:pt idx="327">
                  <c:v>2.1327000000000003</c:v>
                </c:pt>
                <c:pt idx="328">
                  <c:v>2.95858</c:v>
                </c:pt>
                <c:pt idx="329">
                  <c:v>2.3696700000000002</c:v>
                </c:pt>
                <c:pt idx="330">
                  <c:v>3.5503</c:v>
                </c:pt>
                <c:pt idx="331">
                  <c:v>2.1327000000000003</c:v>
                </c:pt>
                <c:pt idx="332">
                  <c:v>2.8402400000000001</c:v>
                </c:pt>
                <c:pt idx="333">
                  <c:v>2.6004700000000001</c:v>
                </c:pt>
                <c:pt idx="334">
                  <c:v>1.6548500000000002</c:v>
                </c:pt>
                <c:pt idx="335">
                  <c:v>3.0696599999999998</c:v>
                </c:pt>
                <c:pt idx="336">
                  <c:v>2.9446400000000001</c:v>
                </c:pt>
                <c:pt idx="337">
                  <c:v>2.83019</c:v>
                </c:pt>
                <c:pt idx="338">
                  <c:v>3.7780399999999998</c:v>
                </c:pt>
                <c:pt idx="339">
                  <c:v>2.7154699999999998</c:v>
                </c:pt>
                <c:pt idx="340">
                  <c:v>3.5461</c:v>
                </c:pt>
                <c:pt idx="341">
                  <c:v>2.3612799999999998</c:v>
                </c:pt>
                <c:pt idx="342">
                  <c:v>2.5943399999999999</c:v>
                </c:pt>
                <c:pt idx="343">
                  <c:v>3.1839599999999999</c:v>
                </c:pt>
                <c:pt idx="344">
                  <c:v>3.7780399999999998</c:v>
                </c:pt>
                <c:pt idx="345">
                  <c:v>3.65998</c:v>
                </c:pt>
                <c:pt idx="346">
                  <c:v>2.9481100000000002</c:v>
                </c:pt>
                <c:pt idx="347">
                  <c:v>2.9411800000000001</c:v>
                </c:pt>
                <c:pt idx="348">
                  <c:v>4</c:v>
                </c:pt>
                <c:pt idx="349">
                  <c:v>3.4077599999999997</c:v>
                </c:pt>
                <c:pt idx="350">
                  <c:v>3.4037599999999997</c:v>
                </c:pt>
                <c:pt idx="351">
                  <c:v>4.8065699999999998</c:v>
                </c:pt>
                <c:pt idx="352">
                  <c:v>4.4496500000000001</c:v>
                </c:pt>
                <c:pt idx="353">
                  <c:v>3.1505299999999998</c:v>
                </c:pt>
                <c:pt idx="354">
                  <c:v>3.2672099999999999</c:v>
                </c:pt>
                <c:pt idx="355">
                  <c:v>4.0840100000000001</c:v>
                </c:pt>
                <c:pt idx="356">
                  <c:v>3.97661</c:v>
                </c:pt>
                <c:pt idx="357">
                  <c:v>5.0292399999999997</c:v>
                </c:pt>
                <c:pt idx="358">
                  <c:v>5.8411200000000001</c:v>
                </c:pt>
                <c:pt idx="359">
                  <c:v>6.1988300000000001</c:v>
                </c:pt>
                <c:pt idx="360">
                  <c:v>4.3325499999999995</c:v>
                </c:pt>
                <c:pt idx="361">
                  <c:v>5.1582600000000003</c:v>
                </c:pt>
                <c:pt idx="362">
                  <c:v>5.0292399999999997</c:v>
                </c:pt>
                <c:pt idx="363">
                  <c:v>5.3738299999999999</c:v>
                </c:pt>
                <c:pt idx="364">
                  <c:v>4.3325499999999995</c:v>
                </c:pt>
                <c:pt idx="365">
                  <c:v>2.9274</c:v>
                </c:pt>
                <c:pt idx="366">
                  <c:v>2.6900599999999999</c:v>
                </c:pt>
                <c:pt idx="367">
                  <c:v>1.7523399999999998</c:v>
                </c:pt>
                <c:pt idx="368">
                  <c:v>2.9137499999999998</c:v>
                </c:pt>
                <c:pt idx="369">
                  <c:v>3.8327499999999999</c:v>
                </c:pt>
                <c:pt idx="370">
                  <c:v>3.1286200000000002</c:v>
                </c:pt>
                <c:pt idx="371">
                  <c:v>4.8667400000000001</c:v>
                </c:pt>
                <c:pt idx="372">
                  <c:v>2.1965300000000001</c:v>
                </c:pt>
                <c:pt idx="373">
                  <c:v>2.6558900000000003</c:v>
                </c:pt>
                <c:pt idx="374">
                  <c:v>2.4221499999999998</c:v>
                </c:pt>
                <c:pt idx="375">
                  <c:v>2.53165</c:v>
                </c:pt>
                <c:pt idx="376">
                  <c:v>2.3014999999999999</c:v>
                </c:pt>
                <c:pt idx="377">
                  <c:v>4.1379299999999999</c:v>
                </c:pt>
                <c:pt idx="378">
                  <c:v>3.32951</c:v>
                </c:pt>
                <c:pt idx="379">
                  <c:v>2.4110199999999997</c:v>
                </c:pt>
                <c:pt idx="380">
                  <c:v>2.1814</c:v>
                </c:pt>
                <c:pt idx="381">
                  <c:v>2.1814</c:v>
                </c:pt>
                <c:pt idx="382">
                  <c:v>3.32951</c:v>
                </c:pt>
                <c:pt idx="383">
                  <c:v>3.8946199999999997</c:v>
                </c:pt>
                <c:pt idx="384">
                  <c:v>2.4055</c:v>
                </c:pt>
                <c:pt idx="385">
                  <c:v>2.53165</c:v>
                </c:pt>
                <c:pt idx="386">
                  <c:v>1.9585300000000001</c:v>
                </c:pt>
                <c:pt idx="387">
                  <c:v>2.18391</c:v>
                </c:pt>
                <c:pt idx="388">
                  <c:v>2.0713499999999998</c:v>
                </c:pt>
                <c:pt idx="389">
                  <c:v>3.4722200000000001</c:v>
                </c:pt>
                <c:pt idx="390">
                  <c:v>3.13225</c:v>
                </c:pt>
                <c:pt idx="391">
                  <c:v>4.5454500000000007</c:v>
                </c:pt>
                <c:pt idx="392">
                  <c:v>2.5670899999999999</c:v>
                </c:pt>
                <c:pt idx="393">
                  <c:v>1.9883</c:v>
                </c:pt>
                <c:pt idx="394">
                  <c:v>3.2710299999999997</c:v>
                </c:pt>
                <c:pt idx="395">
                  <c:v>1.9906300000000001</c:v>
                </c:pt>
                <c:pt idx="396">
                  <c:v>2.9308299999999998</c:v>
                </c:pt>
                <c:pt idx="397">
                  <c:v>3.4198099999999996</c:v>
                </c:pt>
                <c:pt idx="398">
                  <c:v>2.4705900000000001</c:v>
                </c:pt>
                <c:pt idx="399">
                  <c:v>2.3557099999999997</c:v>
                </c:pt>
                <c:pt idx="400">
                  <c:v>1.88679</c:v>
                </c:pt>
                <c:pt idx="401">
                  <c:v>1.1820299999999999</c:v>
                </c:pt>
                <c:pt idx="402">
                  <c:v>2.1276599999999997</c:v>
                </c:pt>
                <c:pt idx="403">
                  <c:v>2.3640699999999999</c:v>
                </c:pt>
                <c:pt idx="404">
                  <c:v>3.3096899999999998</c:v>
                </c:pt>
                <c:pt idx="405">
                  <c:v>2.72512</c:v>
                </c:pt>
                <c:pt idx="406">
                  <c:v>3.0878900000000002</c:v>
                </c:pt>
                <c:pt idx="407">
                  <c:v>1.4251799999999999</c:v>
                </c:pt>
                <c:pt idx="408">
                  <c:v>2.4940600000000002</c:v>
                </c:pt>
                <c:pt idx="409">
                  <c:v>2.0213999999999999</c:v>
                </c:pt>
                <c:pt idx="410">
                  <c:v>2.25922</c:v>
                </c:pt>
                <c:pt idx="411">
                  <c:v>3.5629499999999998</c:v>
                </c:pt>
                <c:pt idx="412">
                  <c:v>2.3753000000000002</c:v>
                </c:pt>
                <c:pt idx="413">
                  <c:v>2.7479100000000001</c:v>
                </c:pt>
                <c:pt idx="414">
                  <c:v>3.7081299999999997</c:v>
                </c:pt>
                <c:pt idx="415">
                  <c:v>1.9093100000000001</c:v>
                </c:pt>
                <c:pt idx="416">
                  <c:v>3.2219600000000002</c:v>
                </c:pt>
                <c:pt idx="417">
                  <c:v>2.4940600000000002</c:v>
                </c:pt>
                <c:pt idx="418">
                  <c:v>2.8537500000000002</c:v>
                </c:pt>
                <c:pt idx="419">
                  <c:v>3.10263</c:v>
                </c:pt>
                <c:pt idx="420">
                  <c:v>2.3894899999999999</c:v>
                </c:pt>
                <c:pt idx="421">
                  <c:v>2.6347300000000002</c:v>
                </c:pt>
                <c:pt idx="422">
                  <c:v>2.40096</c:v>
                </c:pt>
                <c:pt idx="423">
                  <c:v>1.68472</c:v>
                </c:pt>
                <c:pt idx="424">
                  <c:v>3.2490999999999999</c:v>
                </c:pt>
                <c:pt idx="425">
                  <c:v>2.2919200000000002</c:v>
                </c:pt>
                <c:pt idx="426">
                  <c:v>2.90557</c:v>
                </c:pt>
                <c:pt idx="427">
                  <c:v>2.3142499999999999</c:v>
                </c:pt>
                <c:pt idx="428">
                  <c:v>3.3007300000000002</c:v>
                </c:pt>
                <c:pt idx="429">
                  <c:v>2.0757000000000003</c:v>
                </c:pt>
                <c:pt idx="430">
                  <c:v>3.4146299999999998</c:v>
                </c:pt>
                <c:pt idx="431">
                  <c:v>2.4420000000000002</c:v>
                </c:pt>
                <c:pt idx="432">
                  <c:v>3.0413600000000001</c:v>
                </c:pt>
                <c:pt idx="433">
                  <c:v>2.5516399999999999</c:v>
                </c:pt>
                <c:pt idx="434">
                  <c:v>3.4188000000000001</c:v>
                </c:pt>
                <c:pt idx="435">
                  <c:v>1.9655999999999998</c:v>
                </c:pt>
                <c:pt idx="436">
                  <c:v>3.30477</c:v>
                </c:pt>
                <c:pt idx="437">
                  <c:v>2.08589</c:v>
                </c:pt>
                <c:pt idx="438">
                  <c:v>2.4569999999999999</c:v>
                </c:pt>
                <c:pt idx="439">
                  <c:v>2.09877</c:v>
                </c:pt>
                <c:pt idx="440">
                  <c:v>2.3485800000000001</c:v>
                </c:pt>
                <c:pt idx="441">
                  <c:v>1.9777499999999999</c:v>
                </c:pt>
                <c:pt idx="442">
                  <c:v>2.60223</c:v>
                </c:pt>
                <c:pt idx="443">
                  <c:v>1.11524</c:v>
                </c:pt>
                <c:pt idx="444">
                  <c:v>2.2249699999999999</c:v>
                </c:pt>
                <c:pt idx="445">
                  <c:v>1.48699</c:v>
                </c:pt>
                <c:pt idx="446">
                  <c:v>2.7194099999999999</c:v>
                </c:pt>
                <c:pt idx="447">
                  <c:v>2.5957999999999997</c:v>
                </c:pt>
                <c:pt idx="448">
                  <c:v>1.9753099999999999</c:v>
                </c:pt>
                <c:pt idx="449">
                  <c:v>2.1013600000000001</c:v>
                </c:pt>
                <c:pt idx="450">
                  <c:v>2.1039599999999998</c:v>
                </c:pt>
                <c:pt idx="451">
                  <c:v>1.9851099999999999</c:v>
                </c:pt>
                <c:pt idx="452">
                  <c:v>1.9777499999999999</c:v>
                </c:pt>
                <c:pt idx="453">
                  <c:v>2.4691400000000003</c:v>
                </c:pt>
                <c:pt idx="454">
                  <c:v>3.09023</c:v>
                </c:pt>
                <c:pt idx="455">
                  <c:v>2.5957999999999997</c:v>
                </c:pt>
                <c:pt idx="456">
                  <c:v>1.9802</c:v>
                </c:pt>
                <c:pt idx="457">
                  <c:v>0.98887999999999998</c:v>
                </c:pt>
                <c:pt idx="458">
                  <c:v>1.8587399999999998</c:v>
                </c:pt>
                <c:pt idx="459">
                  <c:v>1.48699</c:v>
                </c:pt>
                <c:pt idx="460">
                  <c:v>2.23048</c:v>
                </c:pt>
                <c:pt idx="461">
                  <c:v>2.6054599999999999</c:v>
                </c:pt>
                <c:pt idx="462">
                  <c:v>1.9875800000000001</c:v>
                </c:pt>
                <c:pt idx="463">
                  <c:v>1.6129000000000002</c:v>
                </c:pt>
                <c:pt idx="464">
                  <c:v>1.11663</c:v>
                </c:pt>
                <c:pt idx="465">
                  <c:v>2.4813900000000002</c:v>
                </c:pt>
                <c:pt idx="466">
                  <c:v>3.09023</c:v>
                </c:pt>
                <c:pt idx="467">
                  <c:v>2.1065700000000001</c:v>
                </c:pt>
                <c:pt idx="468">
                  <c:v>2.1065700000000001</c:v>
                </c:pt>
                <c:pt idx="469">
                  <c:v>2.1091799999999998</c:v>
                </c:pt>
                <c:pt idx="470">
                  <c:v>1.6109000000000002</c:v>
                </c:pt>
                <c:pt idx="471">
                  <c:v>1.8587399999999998</c:v>
                </c:pt>
                <c:pt idx="472">
                  <c:v>1.8587399999999998</c:v>
                </c:pt>
                <c:pt idx="473">
                  <c:v>1.8610399999999998</c:v>
                </c:pt>
                <c:pt idx="474">
                  <c:v>1.8679999999999999</c:v>
                </c:pt>
                <c:pt idx="475">
                  <c:v>3.6204700000000001</c:v>
                </c:pt>
                <c:pt idx="476">
                  <c:v>2.625</c:v>
                </c:pt>
                <c:pt idx="477">
                  <c:v>1.25156</c:v>
                </c:pt>
                <c:pt idx="478">
                  <c:v>1.61893</c:v>
                </c:pt>
                <c:pt idx="479">
                  <c:v>1.875</c:v>
                </c:pt>
                <c:pt idx="480">
                  <c:v>1.25</c:v>
                </c:pt>
                <c:pt idx="481">
                  <c:v>2.87141</c:v>
                </c:pt>
                <c:pt idx="482">
                  <c:v>2.3690799999999999</c:v>
                </c:pt>
                <c:pt idx="483">
                  <c:v>1.24844</c:v>
                </c:pt>
                <c:pt idx="484">
                  <c:v>1.00376</c:v>
                </c:pt>
                <c:pt idx="485">
                  <c:v>1.62703</c:v>
                </c:pt>
                <c:pt idx="486">
                  <c:v>2.3809499999999999</c:v>
                </c:pt>
                <c:pt idx="487">
                  <c:v>2.6217199999999998</c:v>
                </c:pt>
                <c:pt idx="488">
                  <c:v>2.2471900000000002</c:v>
                </c:pt>
                <c:pt idx="489">
                  <c:v>2.25</c:v>
                </c:pt>
                <c:pt idx="490">
                  <c:v>2.3809499999999999</c:v>
                </c:pt>
                <c:pt idx="491">
                  <c:v>1.76322</c:v>
                </c:pt>
                <c:pt idx="492">
                  <c:v>2.13836</c:v>
                </c:pt>
                <c:pt idx="493">
                  <c:v>2.0100500000000001</c:v>
                </c:pt>
                <c:pt idx="494">
                  <c:v>2.0125800000000003</c:v>
                </c:pt>
                <c:pt idx="495">
                  <c:v>1.8797000000000001</c:v>
                </c:pt>
                <c:pt idx="496">
                  <c:v>2.3839399999999999</c:v>
                </c:pt>
                <c:pt idx="497">
                  <c:v>1.8820599999999998</c:v>
                </c:pt>
                <c:pt idx="498">
                  <c:v>1.13493</c:v>
                </c:pt>
                <c:pt idx="499">
                  <c:v>1.7676799999999999</c:v>
                </c:pt>
                <c:pt idx="500">
                  <c:v>1.5113400000000001</c:v>
                </c:pt>
                <c:pt idx="501">
                  <c:v>1.50943</c:v>
                </c:pt>
                <c:pt idx="502">
                  <c:v>2.0125800000000003</c:v>
                </c:pt>
                <c:pt idx="503">
                  <c:v>1.5075400000000001</c:v>
                </c:pt>
                <c:pt idx="504">
                  <c:v>1.3853899999999999</c:v>
                </c:pt>
                <c:pt idx="505">
                  <c:v>1.5075400000000001</c:v>
                </c:pt>
                <c:pt idx="506">
                  <c:v>1.38018</c:v>
                </c:pt>
                <c:pt idx="507">
                  <c:v>1.62907</c:v>
                </c:pt>
                <c:pt idx="508">
                  <c:v>2.0100500000000001</c:v>
                </c:pt>
                <c:pt idx="509">
                  <c:v>1.76101</c:v>
                </c:pt>
                <c:pt idx="510">
                  <c:v>2.38693</c:v>
                </c:pt>
                <c:pt idx="511">
                  <c:v>2.00501</c:v>
                </c:pt>
                <c:pt idx="512">
                  <c:v>1.00125</c:v>
                </c:pt>
                <c:pt idx="513">
                  <c:v>1.37157</c:v>
                </c:pt>
                <c:pt idx="514">
                  <c:v>2.1196999999999999</c:v>
                </c:pt>
                <c:pt idx="515">
                  <c:v>2.7397300000000002</c:v>
                </c:pt>
                <c:pt idx="516">
                  <c:v>1.74346</c:v>
                </c:pt>
                <c:pt idx="517">
                  <c:v>2.8678300000000001</c:v>
                </c:pt>
                <c:pt idx="518">
                  <c:v>1.8726600000000002</c:v>
                </c:pt>
                <c:pt idx="519">
                  <c:v>1.8726600000000002</c:v>
                </c:pt>
                <c:pt idx="520">
                  <c:v>1.5</c:v>
                </c:pt>
                <c:pt idx="521">
                  <c:v>2.2528199999999998</c:v>
                </c:pt>
                <c:pt idx="522">
                  <c:v>1.8773499999999999</c:v>
                </c:pt>
                <c:pt idx="523">
                  <c:v>2.6381900000000003</c:v>
                </c:pt>
                <c:pt idx="524">
                  <c:v>2.0125800000000003</c:v>
                </c:pt>
                <c:pt idx="525">
                  <c:v>1.64141</c:v>
                </c:pt>
                <c:pt idx="526">
                  <c:v>1.9035499999999999</c:v>
                </c:pt>
                <c:pt idx="527">
                  <c:v>0.88719999999999999</c:v>
                </c:pt>
                <c:pt idx="528">
                  <c:v>0.88945000000000007</c:v>
                </c:pt>
                <c:pt idx="529">
                  <c:v>2.4111699999999998</c:v>
                </c:pt>
                <c:pt idx="530">
                  <c:v>3.04569</c:v>
                </c:pt>
                <c:pt idx="531">
                  <c:v>1.53061</c:v>
                </c:pt>
                <c:pt idx="532">
                  <c:v>1.52478</c:v>
                </c:pt>
                <c:pt idx="533">
                  <c:v>1.65394</c:v>
                </c:pt>
                <c:pt idx="534">
                  <c:v>1.5267200000000001</c:v>
                </c:pt>
                <c:pt idx="535">
                  <c:v>2.16561</c:v>
                </c:pt>
                <c:pt idx="536">
                  <c:v>1.9059699999999999</c:v>
                </c:pt>
                <c:pt idx="537">
                  <c:v>2.2900800000000001</c:v>
                </c:pt>
                <c:pt idx="538">
                  <c:v>2.16561</c:v>
                </c:pt>
                <c:pt idx="539">
                  <c:v>2.5575399999999999</c:v>
                </c:pt>
                <c:pt idx="540">
                  <c:v>1.6602799999999998</c:v>
                </c:pt>
                <c:pt idx="541">
                  <c:v>1.9083999999999999</c:v>
                </c:pt>
                <c:pt idx="542">
                  <c:v>0.76239000000000001</c:v>
                </c:pt>
                <c:pt idx="543">
                  <c:v>1.5189900000000001</c:v>
                </c:pt>
                <c:pt idx="544">
                  <c:v>2.6616</c:v>
                </c:pt>
                <c:pt idx="545">
                  <c:v>2.6548699999999998</c:v>
                </c:pt>
                <c:pt idx="546">
                  <c:v>2.54453</c:v>
                </c:pt>
                <c:pt idx="547">
                  <c:v>1.53061</c:v>
                </c:pt>
                <c:pt idx="548">
                  <c:v>1.6581600000000001</c:v>
                </c:pt>
                <c:pt idx="549">
                  <c:v>2.0512799999999998</c:v>
                </c:pt>
                <c:pt idx="550">
                  <c:v>1.6666699999999999</c:v>
                </c:pt>
                <c:pt idx="551">
                  <c:v>1.9255500000000001</c:v>
                </c:pt>
                <c:pt idx="552">
                  <c:v>2.18228</c:v>
                </c:pt>
                <c:pt idx="553">
                  <c:v>1.5463900000000002</c:v>
                </c:pt>
                <c:pt idx="554">
                  <c:v>1.81582</c:v>
                </c:pt>
                <c:pt idx="555">
                  <c:v>1.44547</c:v>
                </c:pt>
                <c:pt idx="556">
                  <c:v>2.0997399999999997</c:v>
                </c:pt>
                <c:pt idx="557">
                  <c:v>1.5851999999999999</c:v>
                </c:pt>
                <c:pt idx="558">
                  <c:v>1.3227499999999999</c:v>
                </c:pt>
                <c:pt idx="559">
                  <c:v>3.0383100000000001</c:v>
                </c:pt>
                <c:pt idx="560">
                  <c:v>1.1968099999999999</c:v>
                </c:pt>
                <c:pt idx="561">
                  <c:v>1.73797</c:v>
                </c:pt>
                <c:pt idx="562">
                  <c:v>1.6042799999999999</c:v>
                </c:pt>
                <c:pt idx="563">
                  <c:v>2.02156</c:v>
                </c:pt>
                <c:pt idx="564">
                  <c:v>1.0840099999999999</c:v>
                </c:pt>
                <c:pt idx="565">
                  <c:v>1.7735299999999998</c:v>
                </c:pt>
                <c:pt idx="566">
                  <c:v>1.7711200000000002</c:v>
                </c:pt>
                <c:pt idx="567">
                  <c:v>1.91781</c:v>
                </c:pt>
                <c:pt idx="568">
                  <c:v>1.3966499999999999</c:v>
                </c:pt>
                <c:pt idx="569">
                  <c:v>1.1142099999999999</c:v>
                </c:pt>
                <c:pt idx="570">
                  <c:v>1.8156400000000001</c:v>
                </c:pt>
                <c:pt idx="571">
                  <c:v>1.54278</c:v>
                </c:pt>
                <c:pt idx="572">
                  <c:v>2.391</c:v>
                </c:pt>
                <c:pt idx="573">
                  <c:v>1.40845</c:v>
                </c:pt>
                <c:pt idx="574">
                  <c:v>1.5602800000000001</c:v>
                </c:pt>
                <c:pt idx="575">
                  <c:v>1.4285700000000001</c:v>
                </c:pt>
                <c:pt idx="576">
                  <c:v>1.5919000000000001</c:v>
                </c:pt>
                <c:pt idx="577">
                  <c:v>1.7569500000000002</c:v>
                </c:pt>
                <c:pt idx="578">
                  <c:v>1.7804200000000001</c:v>
                </c:pt>
                <c:pt idx="579">
                  <c:v>2.5335299999999998</c:v>
                </c:pt>
                <c:pt idx="580">
                  <c:v>1.9461099999999998</c:v>
                </c:pt>
                <c:pt idx="581">
                  <c:v>1.49925</c:v>
                </c:pt>
                <c:pt idx="582">
                  <c:v>1.8045100000000001</c:v>
                </c:pt>
                <c:pt idx="583">
                  <c:v>1.51976</c:v>
                </c:pt>
                <c:pt idx="584">
                  <c:v>0.91883999999999999</c:v>
                </c:pt>
                <c:pt idx="585">
                  <c:v>0.92025000000000001</c:v>
                </c:pt>
                <c:pt idx="586">
                  <c:v>1.5337400000000001</c:v>
                </c:pt>
                <c:pt idx="587">
                  <c:v>1.5337400000000001</c:v>
                </c:pt>
                <c:pt idx="588">
                  <c:v>2.31481</c:v>
                </c:pt>
                <c:pt idx="589">
                  <c:v>1.5408300000000001</c:v>
                </c:pt>
                <c:pt idx="590">
                  <c:v>1.3975199999999999</c:v>
                </c:pt>
                <c:pt idx="591">
                  <c:v>1.3953500000000001</c:v>
                </c:pt>
                <c:pt idx="592">
                  <c:v>2.32558</c:v>
                </c:pt>
                <c:pt idx="593">
                  <c:v>2.0186299999999999</c:v>
                </c:pt>
                <c:pt idx="594">
                  <c:v>1.8662500000000002</c:v>
                </c:pt>
                <c:pt idx="595">
                  <c:v>1.25196</c:v>
                </c:pt>
                <c:pt idx="596">
                  <c:v>0.95086999999999988</c:v>
                </c:pt>
                <c:pt idx="597">
                  <c:v>1.9230799999999999</c:v>
                </c:pt>
                <c:pt idx="598">
                  <c:v>1.7600000000000002</c:v>
                </c:pt>
                <c:pt idx="599">
                  <c:v>2.2727300000000001</c:v>
                </c:pt>
                <c:pt idx="600">
                  <c:v>1.62866</c:v>
                </c:pt>
                <c:pt idx="601">
                  <c:v>2.2764199999999999</c:v>
                </c:pt>
                <c:pt idx="602">
                  <c:v>1.9639900000000001</c:v>
                </c:pt>
                <c:pt idx="603">
                  <c:v>2.14168</c:v>
                </c:pt>
                <c:pt idx="604">
                  <c:v>1</c:v>
                </c:pt>
                <c:pt idx="605">
                  <c:v>2.1848700000000001</c:v>
                </c:pt>
                <c:pt idx="606">
                  <c:v>1.85185</c:v>
                </c:pt>
                <c:pt idx="607">
                  <c:v>1.6835</c:v>
                </c:pt>
                <c:pt idx="608">
                  <c:v>1.6778500000000001</c:v>
                </c:pt>
                <c:pt idx="609">
                  <c:v>2.3608799999999999</c:v>
                </c:pt>
                <c:pt idx="610">
                  <c:v>1.35823</c:v>
                </c:pt>
                <c:pt idx="611">
                  <c:v>0.68376000000000003</c:v>
                </c:pt>
                <c:pt idx="612">
                  <c:v>2.23752</c:v>
                </c:pt>
                <c:pt idx="613">
                  <c:v>1.0327</c:v>
                </c:pt>
                <c:pt idx="614">
                  <c:v>0.68966000000000005</c:v>
                </c:pt>
                <c:pt idx="615">
                  <c:v>1.5625</c:v>
                </c:pt>
                <c:pt idx="616">
                  <c:v>1.2195100000000001</c:v>
                </c:pt>
                <c:pt idx="617">
                  <c:v>1.41093</c:v>
                </c:pt>
                <c:pt idx="618">
                  <c:v>2.13523</c:v>
                </c:pt>
                <c:pt idx="619">
                  <c:v>1.7953299999999999</c:v>
                </c:pt>
                <c:pt idx="620">
                  <c:v>1.2658200000000002</c:v>
                </c:pt>
                <c:pt idx="621">
                  <c:v>1.8214900000000001</c:v>
                </c:pt>
                <c:pt idx="622">
                  <c:v>1.4651999999999998</c:v>
                </c:pt>
                <c:pt idx="623">
                  <c:v>1.4733000000000001</c:v>
                </c:pt>
                <c:pt idx="624">
                  <c:v>1.50376</c:v>
                </c:pt>
                <c:pt idx="625">
                  <c:v>1.14723</c:v>
                </c:pt>
                <c:pt idx="626">
                  <c:v>1.5503899999999999</c:v>
                </c:pt>
                <c:pt idx="627">
                  <c:v>1.3698600000000001</c:v>
                </c:pt>
                <c:pt idx="628">
                  <c:v>1.9493200000000002</c:v>
                </c:pt>
                <c:pt idx="629">
                  <c:v>2.7450999999999999</c:v>
                </c:pt>
                <c:pt idx="630">
                  <c:v>0.99206000000000005</c:v>
                </c:pt>
                <c:pt idx="631">
                  <c:v>0.81135999999999997</c:v>
                </c:pt>
                <c:pt idx="632">
                  <c:v>1.2345700000000002</c:v>
                </c:pt>
                <c:pt idx="633">
                  <c:v>1.8710999999999998</c:v>
                </c:pt>
                <c:pt idx="634">
                  <c:v>1.8907599999999998</c:v>
                </c:pt>
                <c:pt idx="635">
                  <c:v>1.91083</c:v>
                </c:pt>
                <c:pt idx="636">
                  <c:v>2.7368399999999999</c:v>
                </c:pt>
                <c:pt idx="637">
                  <c:v>2.7777799999999999</c:v>
                </c:pt>
                <c:pt idx="638">
                  <c:v>1.5217399999999999</c:v>
                </c:pt>
                <c:pt idx="639">
                  <c:v>1.1013199999999999</c:v>
                </c:pt>
                <c:pt idx="640">
                  <c:v>1.5590199999999999</c:v>
                </c:pt>
                <c:pt idx="641">
                  <c:v>0.89484999999999992</c:v>
                </c:pt>
                <c:pt idx="642">
                  <c:v>0.9029299999999999</c:v>
                </c:pt>
                <c:pt idx="643">
                  <c:v>1.1261300000000001</c:v>
                </c:pt>
                <c:pt idx="644">
                  <c:v>1.3513500000000001</c:v>
                </c:pt>
                <c:pt idx="645">
                  <c:v>1.8018000000000001</c:v>
                </c:pt>
                <c:pt idx="646">
                  <c:v>0.45350999999999997</c:v>
                </c:pt>
                <c:pt idx="647">
                  <c:v>2.3094700000000001</c:v>
                </c:pt>
                <c:pt idx="648">
                  <c:v>1.8735399999999998</c:v>
                </c:pt>
                <c:pt idx="649">
                  <c:v>2.6004700000000001</c:v>
                </c:pt>
                <c:pt idx="650">
                  <c:v>1.6706399999999999</c:v>
                </c:pt>
                <c:pt idx="651">
                  <c:v>1.45631</c:v>
                </c:pt>
                <c:pt idx="652">
                  <c:v>1.9655999999999998</c:v>
                </c:pt>
                <c:pt idx="653">
                  <c:v>1.5113400000000001</c:v>
                </c:pt>
                <c:pt idx="654">
                  <c:v>1.0256399999999999</c:v>
                </c:pt>
                <c:pt idx="655">
                  <c:v>2.0833300000000001</c:v>
                </c:pt>
                <c:pt idx="656">
                  <c:v>2.3376600000000001</c:v>
                </c:pt>
                <c:pt idx="657">
                  <c:v>1.8181799999999999</c:v>
                </c:pt>
                <c:pt idx="658">
                  <c:v>1.5706799999999999</c:v>
                </c:pt>
                <c:pt idx="659">
                  <c:v>0.53762999999999994</c:v>
                </c:pt>
                <c:pt idx="660">
                  <c:v>1.0869599999999999</c:v>
                </c:pt>
                <c:pt idx="661">
                  <c:v>0.82417999999999991</c:v>
                </c:pt>
                <c:pt idx="662">
                  <c:v>1.3736299999999999</c:v>
                </c:pt>
                <c:pt idx="663">
                  <c:v>2.2160699999999998</c:v>
                </c:pt>
                <c:pt idx="664">
                  <c:v>2.51397</c:v>
                </c:pt>
                <c:pt idx="665">
                  <c:v>2.8735600000000003</c:v>
                </c:pt>
                <c:pt idx="666">
                  <c:v>2.3054800000000002</c:v>
                </c:pt>
                <c:pt idx="667">
                  <c:v>0.88756999999999997</c:v>
                </c:pt>
                <c:pt idx="668">
                  <c:v>1.7804200000000001</c:v>
                </c:pt>
                <c:pt idx="669">
                  <c:v>0.60606000000000004</c:v>
                </c:pt>
                <c:pt idx="670">
                  <c:v>1.22699</c:v>
                </c:pt>
                <c:pt idx="671">
                  <c:v>1.24224</c:v>
                </c:pt>
                <c:pt idx="672">
                  <c:v>3.40557</c:v>
                </c:pt>
                <c:pt idx="673">
                  <c:v>1.8927399999999999</c:v>
                </c:pt>
                <c:pt idx="674">
                  <c:v>1.91083</c:v>
                </c:pt>
                <c:pt idx="675">
                  <c:v>1.2903199999999999</c:v>
                </c:pt>
                <c:pt idx="676">
                  <c:v>1.2987</c:v>
                </c:pt>
                <c:pt idx="677">
                  <c:v>3.9344299999999999</c:v>
                </c:pt>
                <c:pt idx="678">
                  <c:v>1.31579</c:v>
                </c:pt>
                <c:pt idx="679">
                  <c:v>0.66890000000000005</c:v>
                </c:pt>
                <c:pt idx="680">
                  <c:v>0.68493000000000004</c:v>
                </c:pt>
                <c:pt idx="681">
                  <c:v>1.7482500000000001</c:v>
                </c:pt>
                <c:pt idx="682">
                  <c:v>2.1739100000000002</c:v>
                </c:pt>
                <c:pt idx="683">
                  <c:v>1.47601</c:v>
                </c:pt>
                <c:pt idx="684">
                  <c:v>1.10701</c:v>
                </c:pt>
                <c:pt idx="685">
                  <c:v>2.2222200000000001</c:v>
                </c:pt>
                <c:pt idx="686">
                  <c:v>2.63158</c:v>
                </c:pt>
                <c:pt idx="687">
                  <c:v>0.3861</c:v>
                </c:pt>
                <c:pt idx="688">
                  <c:v>1.56863</c:v>
                </c:pt>
                <c:pt idx="689">
                  <c:v>0</c:v>
                </c:pt>
                <c:pt idx="690">
                  <c:v>1.63934</c:v>
                </c:pt>
                <c:pt idx="691">
                  <c:v>1.2605</c:v>
                </c:pt>
                <c:pt idx="692">
                  <c:v>0.84033999999999998</c:v>
                </c:pt>
                <c:pt idx="693">
                  <c:v>0.84033999999999998</c:v>
                </c:pt>
                <c:pt idx="694">
                  <c:v>0.86206999999999989</c:v>
                </c:pt>
                <c:pt idx="695">
                  <c:v>0.89285999999999999</c:v>
                </c:pt>
                <c:pt idx="696">
                  <c:v>1.8181799999999999</c:v>
                </c:pt>
                <c:pt idx="697">
                  <c:v>0.45662000000000003</c:v>
                </c:pt>
                <c:pt idx="698">
                  <c:v>0.92165999999999992</c:v>
                </c:pt>
                <c:pt idx="699">
                  <c:v>0.93023000000000011</c:v>
                </c:pt>
                <c:pt idx="700">
                  <c:v>1.4285700000000001</c:v>
                </c:pt>
                <c:pt idx="701">
                  <c:v>1.95122</c:v>
                </c:pt>
                <c:pt idx="702">
                  <c:v>1.49254</c:v>
                </c:pt>
                <c:pt idx="703">
                  <c:v>1.0152300000000001</c:v>
                </c:pt>
                <c:pt idx="704">
                  <c:v>0.52632000000000001</c:v>
                </c:pt>
                <c:pt idx="705">
                  <c:v>0.53190999999999999</c:v>
                </c:pt>
                <c:pt idx="706">
                  <c:v>1.0752700000000002</c:v>
                </c:pt>
                <c:pt idx="707">
                  <c:v>2.20994</c:v>
                </c:pt>
                <c:pt idx="708">
                  <c:v>0</c:v>
                </c:pt>
                <c:pt idx="709">
                  <c:v>1.1494300000000002</c:v>
                </c:pt>
                <c:pt idx="710">
                  <c:v>0.58479999999999999</c:v>
                </c:pt>
                <c:pt idx="711">
                  <c:v>0.60606000000000004</c:v>
                </c:pt>
                <c:pt idx="712">
                  <c:v>1.2345700000000002</c:v>
                </c:pt>
                <c:pt idx="713">
                  <c:v>2.48447</c:v>
                </c:pt>
                <c:pt idx="714">
                  <c:v>2.53165</c:v>
                </c:pt>
                <c:pt idx="715">
                  <c:v>0</c:v>
                </c:pt>
                <c:pt idx="716">
                  <c:v>1.3245</c:v>
                </c:pt>
                <c:pt idx="717">
                  <c:v>0</c:v>
                </c:pt>
                <c:pt idx="718">
                  <c:v>2.0408200000000001</c:v>
                </c:pt>
                <c:pt idx="719">
                  <c:v>1.3986000000000001</c:v>
                </c:pt>
                <c:pt idx="720">
                  <c:v>2.8368799999999998</c:v>
                </c:pt>
                <c:pt idx="721">
                  <c:v>2.8985499999999997</c:v>
                </c:pt>
                <c:pt idx="722">
                  <c:v>0</c:v>
                </c:pt>
                <c:pt idx="723">
                  <c:v>0.74626999999999999</c:v>
                </c:pt>
                <c:pt idx="724">
                  <c:v>1.5267200000000001</c:v>
                </c:pt>
                <c:pt idx="725">
                  <c:v>1.5748</c:v>
                </c:pt>
                <c:pt idx="726">
                  <c:v>2.4</c:v>
                </c:pt>
                <c:pt idx="727">
                  <c:v>2.2556400000000001</c:v>
                </c:pt>
                <c:pt idx="728">
                  <c:v>0.75187999999999999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3F-4838-A953-1EA27969D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635576"/>
        <c:axId val="335655144"/>
      </c:scatterChart>
      <c:scatterChart>
        <c:scatterStyle val="smoothMarker"/>
        <c:varyColors val="0"/>
        <c:ser>
          <c:idx val="2"/>
          <c:order val="1"/>
          <c:tx>
            <c:strRef>
              <c:f>'All data'!$D$1</c:f>
              <c:strCache>
                <c:ptCount val="1"/>
                <c:pt idx="0">
                  <c:v>Before/after trends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'All data'!$A$2:$A$733</c:f>
              <c:numCache>
                <c:formatCode>General</c:formatCode>
                <c:ptCount val="732"/>
                <c:pt idx="0">
                  <c:v>-365</c:v>
                </c:pt>
                <c:pt idx="1">
                  <c:v>-364</c:v>
                </c:pt>
                <c:pt idx="2">
                  <c:v>-363</c:v>
                </c:pt>
                <c:pt idx="3">
                  <c:v>-362</c:v>
                </c:pt>
                <c:pt idx="4">
                  <c:v>-361</c:v>
                </c:pt>
                <c:pt idx="5">
                  <c:v>-360</c:v>
                </c:pt>
                <c:pt idx="6">
                  <c:v>-359</c:v>
                </c:pt>
                <c:pt idx="7">
                  <c:v>-358</c:v>
                </c:pt>
                <c:pt idx="8">
                  <c:v>-357</c:v>
                </c:pt>
                <c:pt idx="9">
                  <c:v>-356</c:v>
                </c:pt>
                <c:pt idx="10">
                  <c:v>-355</c:v>
                </c:pt>
                <c:pt idx="11">
                  <c:v>-354</c:v>
                </c:pt>
                <c:pt idx="12">
                  <c:v>-353</c:v>
                </c:pt>
                <c:pt idx="13">
                  <c:v>-352</c:v>
                </c:pt>
                <c:pt idx="14">
                  <c:v>-351</c:v>
                </c:pt>
                <c:pt idx="15">
                  <c:v>-350</c:v>
                </c:pt>
                <c:pt idx="16">
                  <c:v>-349</c:v>
                </c:pt>
                <c:pt idx="17">
                  <c:v>-348</c:v>
                </c:pt>
                <c:pt idx="18">
                  <c:v>-347</c:v>
                </c:pt>
                <c:pt idx="19">
                  <c:v>-346</c:v>
                </c:pt>
                <c:pt idx="20">
                  <c:v>-345</c:v>
                </c:pt>
                <c:pt idx="21">
                  <c:v>-344</c:v>
                </c:pt>
                <c:pt idx="22">
                  <c:v>-343</c:v>
                </c:pt>
                <c:pt idx="23">
                  <c:v>-342</c:v>
                </c:pt>
                <c:pt idx="24">
                  <c:v>-341</c:v>
                </c:pt>
                <c:pt idx="25">
                  <c:v>-340</c:v>
                </c:pt>
                <c:pt idx="26">
                  <c:v>-339</c:v>
                </c:pt>
                <c:pt idx="27">
                  <c:v>-338</c:v>
                </c:pt>
                <c:pt idx="28">
                  <c:v>-337</c:v>
                </c:pt>
                <c:pt idx="29">
                  <c:v>-336</c:v>
                </c:pt>
                <c:pt idx="30">
                  <c:v>-335</c:v>
                </c:pt>
                <c:pt idx="31">
                  <c:v>-334</c:v>
                </c:pt>
                <c:pt idx="32">
                  <c:v>-333</c:v>
                </c:pt>
                <c:pt idx="33">
                  <c:v>-332</c:v>
                </c:pt>
                <c:pt idx="34">
                  <c:v>-331</c:v>
                </c:pt>
                <c:pt idx="35">
                  <c:v>-330</c:v>
                </c:pt>
                <c:pt idx="36">
                  <c:v>-329</c:v>
                </c:pt>
                <c:pt idx="37">
                  <c:v>-328</c:v>
                </c:pt>
                <c:pt idx="38">
                  <c:v>-327</c:v>
                </c:pt>
                <c:pt idx="39">
                  <c:v>-326</c:v>
                </c:pt>
                <c:pt idx="40">
                  <c:v>-325</c:v>
                </c:pt>
                <c:pt idx="41">
                  <c:v>-324</c:v>
                </c:pt>
                <c:pt idx="42">
                  <c:v>-323</c:v>
                </c:pt>
                <c:pt idx="43">
                  <c:v>-322</c:v>
                </c:pt>
                <c:pt idx="44">
                  <c:v>-321</c:v>
                </c:pt>
                <c:pt idx="45">
                  <c:v>-320</c:v>
                </c:pt>
                <c:pt idx="46">
                  <c:v>-319</c:v>
                </c:pt>
                <c:pt idx="47">
                  <c:v>-318</c:v>
                </c:pt>
                <c:pt idx="48">
                  <c:v>-317</c:v>
                </c:pt>
                <c:pt idx="49">
                  <c:v>-316</c:v>
                </c:pt>
                <c:pt idx="50">
                  <c:v>-315</c:v>
                </c:pt>
                <c:pt idx="51">
                  <c:v>-314</c:v>
                </c:pt>
                <c:pt idx="52">
                  <c:v>-313</c:v>
                </c:pt>
                <c:pt idx="53">
                  <c:v>-312</c:v>
                </c:pt>
                <c:pt idx="54">
                  <c:v>-311</c:v>
                </c:pt>
                <c:pt idx="55">
                  <c:v>-310</c:v>
                </c:pt>
                <c:pt idx="56">
                  <c:v>-309</c:v>
                </c:pt>
                <c:pt idx="57">
                  <c:v>-308</c:v>
                </c:pt>
                <c:pt idx="58">
                  <c:v>-307</c:v>
                </c:pt>
                <c:pt idx="59">
                  <c:v>-306</c:v>
                </c:pt>
                <c:pt idx="60">
                  <c:v>-305</c:v>
                </c:pt>
                <c:pt idx="61">
                  <c:v>-304</c:v>
                </c:pt>
                <c:pt idx="62">
                  <c:v>-303</c:v>
                </c:pt>
                <c:pt idx="63">
                  <c:v>-302</c:v>
                </c:pt>
                <c:pt idx="64">
                  <c:v>-301</c:v>
                </c:pt>
                <c:pt idx="65">
                  <c:v>-300</c:v>
                </c:pt>
                <c:pt idx="66">
                  <c:v>-299</c:v>
                </c:pt>
                <c:pt idx="67">
                  <c:v>-298</c:v>
                </c:pt>
                <c:pt idx="68">
                  <c:v>-297</c:v>
                </c:pt>
                <c:pt idx="69">
                  <c:v>-296</c:v>
                </c:pt>
                <c:pt idx="70">
                  <c:v>-295</c:v>
                </c:pt>
                <c:pt idx="71">
                  <c:v>-294</c:v>
                </c:pt>
                <c:pt idx="72">
                  <c:v>-293</c:v>
                </c:pt>
                <c:pt idx="73">
                  <c:v>-292</c:v>
                </c:pt>
                <c:pt idx="74">
                  <c:v>-291</c:v>
                </c:pt>
                <c:pt idx="75">
                  <c:v>-290</c:v>
                </c:pt>
                <c:pt idx="76">
                  <c:v>-289</c:v>
                </c:pt>
                <c:pt idx="77">
                  <c:v>-288</c:v>
                </c:pt>
                <c:pt idx="78">
                  <c:v>-287</c:v>
                </c:pt>
                <c:pt idx="79">
                  <c:v>-286</c:v>
                </c:pt>
                <c:pt idx="80">
                  <c:v>-285</c:v>
                </c:pt>
                <c:pt idx="81">
                  <c:v>-284</c:v>
                </c:pt>
                <c:pt idx="82">
                  <c:v>-283</c:v>
                </c:pt>
                <c:pt idx="83">
                  <c:v>-282</c:v>
                </c:pt>
                <c:pt idx="84">
                  <c:v>-281</c:v>
                </c:pt>
                <c:pt idx="85">
                  <c:v>-280</c:v>
                </c:pt>
                <c:pt idx="86">
                  <c:v>-279</c:v>
                </c:pt>
                <c:pt idx="87">
                  <c:v>-278</c:v>
                </c:pt>
                <c:pt idx="88">
                  <c:v>-277</c:v>
                </c:pt>
                <c:pt idx="89">
                  <c:v>-276</c:v>
                </c:pt>
                <c:pt idx="90">
                  <c:v>-275</c:v>
                </c:pt>
                <c:pt idx="91">
                  <c:v>-274</c:v>
                </c:pt>
                <c:pt idx="92">
                  <c:v>-273</c:v>
                </c:pt>
                <c:pt idx="93">
                  <c:v>-272</c:v>
                </c:pt>
                <c:pt idx="94">
                  <c:v>-271</c:v>
                </c:pt>
                <c:pt idx="95">
                  <c:v>-270</c:v>
                </c:pt>
                <c:pt idx="96">
                  <c:v>-269</c:v>
                </c:pt>
                <c:pt idx="97">
                  <c:v>-268</c:v>
                </c:pt>
                <c:pt idx="98">
                  <c:v>-267</c:v>
                </c:pt>
                <c:pt idx="99">
                  <c:v>-266</c:v>
                </c:pt>
                <c:pt idx="100">
                  <c:v>-265</c:v>
                </c:pt>
                <c:pt idx="101">
                  <c:v>-264</c:v>
                </c:pt>
                <c:pt idx="102">
                  <c:v>-263</c:v>
                </c:pt>
                <c:pt idx="103">
                  <c:v>-262</c:v>
                </c:pt>
                <c:pt idx="104">
                  <c:v>-261</c:v>
                </c:pt>
                <c:pt idx="105">
                  <c:v>-260</c:v>
                </c:pt>
                <c:pt idx="106">
                  <c:v>-259</c:v>
                </c:pt>
                <c:pt idx="107">
                  <c:v>-258</c:v>
                </c:pt>
                <c:pt idx="108">
                  <c:v>-257</c:v>
                </c:pt>
                <c:pt idx="109">
                  <c:v>-256</c:v>
                </c:pt>
                <c:pt idx="110">
                  <c:v>-255</c:v>
                </c:pt>
                <c:pt idx="111">
                  <c:v>-254</c:v>
                </c:pt>
                <c:pt idx="112">
                  <c:v>-253</c:v>
                </c:pt>
                <c:pt idx="113">
                  <c:v>-252</c:v>
                </c:pt>
                <c:pt idx="114">
                  <c:v>-251</c:v>
                </c:pt>
                <c:pt idx="115">
                  <c:v>-250</c:v>
                </c:pt>
                <c:pt idx="116">
                  <c:v>-249</c:v>
                </c:pt>
                <c:pt idx="117">
                  <c:v>-248</c:v>
                </c:pt>
                <c:pt idx="118">
                  <c:v>-247</c:v>
                </c:pt>
                <c:pt idx="119">
                  <c:v>-246</c:v>
                </c:pt>
                <c:pt idx="120">
                  <c:v>-245</c:v>
                </c:pt>
                <c:pt idx="121">
                  <c:v>-244</c:v>
                </c:pt>
                <c:pt idx="122">
                  <c:v>-243</c:v>
                </c:pt>
                <c:pt idx="123">
                  <c:v>-242</c:v>
                </c:pt>
                <c:pt idx="124">
                  <c:v>-241</c:v>
                </c:pt>
                <c:pt idx="125">
                  <c:v>-240</c:v>
                </c:pt>
                <c:pt idx="126">
                  <c:v>-239</c:v>
                </c:pt>
                <c:pt idx="127">
                  <c:v>-238</c:v>
                </c:pt>
                <c:pt idx="128">
                  <c:v>-237</c:v>
                </c:pt>
                <c:pt idx="129">
                  <c:v>-236</c:v>
                </c:pt>
                <c:pt idx="130">
                  <c:v>-235</c:v>
                </c:pt>
                <c:pt idx="131">
                  <c:v>-234</c:v>
                </c:pt>
                <c:pt idx="132">
                  <c:v>-233</c:v>
                </c:pt>
                <c:pt idx="133">
                  <c:v>-232</c:v>
                </c:pt>
                <c:pt idx="134">
                  <c:v>-231</c:v>
                </c:pt>
                <c:pt idx="135">
                  <c:v>-230</c:v>
                </c:pt>
                <c:pt idx="136">
                  <c:v>-229</c:v>
                </c:pt>
                <c:pt idx="137">
                  <c:v>-228</c:v>
                </c:pt>
                <c:pt idx="138">
                  <c:v>-227</c:v>
                </c:pt>
                <c:pt idx="139">
                  <c:v>-226</c:v>
                </c:pt>
                <c:pt idx="140">
                  <c:v>-225</c:v>
                </c:pt>
                <c:pt idx="141">
                  <c:v>-224</c:v>
                </c:pt>
                <c:pt idx="142">
                  <c:v>-223</c:v>
                </c:pt>
                <c:pt idx="143">
                  <c:v>-222</c:v>
                </c:pt>
                <c:pt idx="144">
                  <c:v>-221</c:v>
                </c:pt>
                <c:pt idx="145">
                  <c:v>-220</c:v>
                </c:pt>
                <c:pt idx="146">
                  <c:v>-219</c:v>
                </c:pt>
                <c:pt idx="147">
                  <c:v>-218</c:v>
                </c:pt>
                <c:pt idx="148">
                  <c:v>-217</c:v>
                </c:pt>
                <c:pt idx="149">
                  <c:v>-216</c:v>
                </c:pt>
                <c:pt idx="150">
                  <c:v>-215</c:v>
                </c:pt>
                <c:pt idx="151">
                  <c:v>-214</c:v>
                </c:pt>
                <c:pt idx="152">
                  <c:v>-213</c:v>
                </c:pt>
                <c:pt idx="153">
                  <c:v>-212</c:v>
                </c:pt>
                <c:pt idx="154">
                  <c:v>-211</c:v>
                </c:pt>
                <c:pt idx="155">
                  <c:v>-210</c:v>
                </c:pt>
                <c:pt idx="156">
                  <c:v>-209</c:v>
                </c:pt>
                <c:pt idx="157">
                  <c:v>-208</c:v>
                </c:pt>
                <c:pt idx="158">
                  <c:v>-207</c:v>
                </c:pt>
                <c:pt idx="159">
                  <c:v>-206</c:v>
                </c:pt>
                <c:pt idx="160">
                  <c:v>-205</c:v>
                </c:pt>
                <c:pt idx="161">
                  <c:v>-204</c:v>
                </c:pt>
                <c:pt idx="162">
                  <c:v>-203</c:v>
                </c:pt>
                <c:pt idx="163">
                  <c:v>-202</c:v>
                </c:pt>
                <c:pt idx="164">
                  <c:v>-201</c:v>
                </c:pt>
                <c:pt idx="165">
                  <c:v>-200</c:v>
                </c:pt>
                <c:pt idx="166">
                  <c:v>-199</c:v>
                </c:pt>
                <c:pt idx="167">
                  <c:v>-198</c:v>
                </c:pt>
                <c:pt idx="168">
                  <c:v>-197</c:v>
                </c:pt>
                <c:pt idx="169">
                  <c:v>-196</c:v>
                </c:pt>
                <c:pt idx="170">
                  <c:v>-195</c:v>
                </c:pt>
                <c:pt idx="171">
                  <c:v>-194</c:v>
                </c:pt>
                <c:pt idx="172">
                  <c:v>-193</c:v>
                </c:pt>
                <c:pt idx="173">
                  <c:v>-192</c:v>
                </c:pt>
                <c:pt idx="174">
                  <c:v>-191</c:v>
                </c:pt>
                <c:pt idx="175">
                  <c:v>-190</c:v>
                </c:pt>
                <c:pt idx="176">
                  <c:v>-189</c:v>
                </c:pt>
                <c:pt idx="177">
                  <c:v>-188</c:v>
                </c:pt>
                <c:pt idx="178">
                  <c:v>-187</c:v>
                </c:pt>
                <c:pt idx="179">
                  <c:v>-186</c:v>
                </c:pt>
                <c:pt idx="180">
                  <c:v>-185</c:v>
                </c:pt>
                <c:pt idx="181">
                  <c:v>-184</c:v>
                </c:pt>
                <c:pt idx="182">
                  <c:v>-183</c:v>
                </c:pt>
                <c:pt idx="183">
                  <c:v>-182</c:v>
                </c:pt>
                <c:pt idx="184">
                  <c:v>-181</c:v>
                </c:pt>
                <c:pt idx="185">
                  <c:v>-180</c:v>
                </c:pt>
                <c:pt idx="186">
                  <c:v>-179</c:v>
                </c:pt>
                <c:pt idx="187">
                  <c:v>-178</c:v>
                </c:pt>
                <c:pt idx="188">
                  <c:v>-177</c:v>
                </c:pt>
                <c:pt idx="189">
                  <c:v>-176</c:v>
                </c:pt>
                <c:pt idx="190">
                  <c:v>-175</c:v>
                </c:pt>
                <c:pt idx="191">
                  <c:v>-174</c:v>
                </c:pt>
                <c:pt idx="192">
                  <c:v>-173</c:v>
                </c:pt>
                <c:pt idx="193">
                  <c:v>-172</c:v>
                </c:pt>
                <c:pt idx="194">
                  <c:v>-171</c:v>
                </c:pt>
                <c:pt idx="195">
                  <c:v>-170</c:v>
                </c:pt>
                <c:pt idx="196">
                  <c:v>-169</c:v>
                </c:pt>
                <c:pt idx="197">
                  <c:v>-168</c:v>
                </c:pt>
                <c:pt idx="198">
                  <c:v>-167</c:v>
                </c:pt>
                <c:pt idx="199">
                  <c:v>-166</c:v>
                </c:pt>
                <c:pt idx="200">
                  <c:v>-165</c:v>
                </c:pt>
                <c:pt idx="201">
                  <c:v>-164</c:v>
                </c:pt>
                <c:pt idx="202">
                  <c:v>-163</c:v>
                </c:pt>
                <c:pt idx="203">
                  <c:v>-162</c:v>
                </c:pt>
                <c:pt idx="204">
                  <c:v>-161</c:v>
                </c:pt>
                <c:pt idx="205">
                  <c:v>-160</c:v>
                </c:pt>
                <c:pt idx="206">
                  <c:v>-159</c:v>
                </c:pt>
                <c:pt idx="207">
                  <c:v>-158</c:v>
                </c:pt>
                <c:pt idx="208">
                  <c:v>-157</c:v>
                </c:pt>
                <c:pt idx="209">
                  <c:v>-156</c:v>
                </c:pt>
                <c:pt idx="210">
                  <c:v>-155</c:v>
                </c:pt>
                <c:pt idx="211">
                  <c:v>-154</c:v>
                </c:pt>
                <c:pt idx="212">
                  <c:v>-153</c:v>
                </c:pt>
                <c:pt idx="213">
                  <c:v>-152</c:v>
                </c:pt>
                <c:pt idx="214">
                  <c:v>-151</c:v>
                </c:pt>
                <c:pt idx="215">
                  <c:v>-150</c:v>
                </c:pt>
                <c:pt idx="216">
                  <c:v>-149</c:v>
                </c:pt>
                <c:pt idx="217">
                  <c:v>-148</c:v>
                </c:pt>
                <c:pt idx="218">
                  <c:v>-147</c:v>
                </c:pt>
                <c:pt idx="219">
                  <c:v>-146</c:v>
                </c:pt>
                <c:pt idx="220">
                  <c:v>-145</c:v>
                </c:pt>
                <c:pt idx="221">
                  <c:v>-144</c:v>
                </c:pt>
                <c:pt idx="222">
                  <c:v>-143</c:v>
                </c:pt>
                <c:pt idx="223">
                  <c:v>-142</c:v>
                </c:pt>
                <c:pt idx="224">
                  <c:v>-141</c:v>
                </c:pt>
                <c:pt idx="225">
                  <c:v>-140</c:v>
                </c:pt>
                <c:pt idx="226">
                  <c:v>-139</c:v>
                </c:pt>
                <c:pt idx="227">
                  <c:v>-138</c:v>
                </c:pt>
                <c:pt idx="228">
                  <c:v>-137</c:v>
                </c:pt>
                <c:pt idx="229">
                  <c:v>-136</c:v>
                </c:pt>
                <c:pt idx="230">
                  <c:v>-135</c:v>
                </c:pt>
                <c:pt idx="231">
                  <c:v>-134</c:v>
                </c:pt>
                <c:pt idx="232">
                  <c:v>-133</c:v>
                </c:pt>
                <c:pt idx="233">
                  <c:v>-132</c:v>
                </c:pt>
                <c:pt idx="234">
                  <c:v>-131</c:v>
                </c:pt>
                <c:pt idx="235">
                  <c:v>-130</c:v>
                </c:pt>
                <c:pt idx="236">
                  <c:v>-129</c:v>
                </c:pt>
                <c:pt idx="237">
                  <c:v>-128</c:v>
                </c:pt>
                <c:pt idx="238">
                  <c:v>-127</c:v>
                </c:pt>
                <c:pt idx="239">
                  <c:v>-126</c:v>
                </c:pt>
                <c:pt idx="240">
                  <c:v>-125</c:v>
                </c:pt>
                <c:pt idx="241">
                  <c:v>-124</c:v>
                </c:pt>
                <c:pt idx="242">
                  <c:v>-123</c:v>
                </c:pt>
                <c:pt idx="243">
                  <c:v>-122</c:v>
                </c:pt>
                <c:pt idx="244">
                  <c:v>-121</c:v>
                </c:pt>
                <c:pt idx="245">
                  <c:v>-120</c:v>
                </c:pt>
                <c:pt idx="246">
                  <c:v>-119</c:v>
                </c:pt>
                <c:pt idx="247">
                  <c:v>-118</c:v>
                </c:pt>
                <c:pt idx="248">
                  <c:v>-117</c:v>
                </c:pt>
                <c:pt idx="249">
                  <c:v>-116</c:v>
                </c:pt>
                <c:pt idx="250">
                  <c:v>-115</c:v>
                </c:pt>
                <c:pt idx="251">
                  <c:v>-114</c:v>
                </c:pt>
                <c:pt idx="252">
                  <c:v>-113</c:v>
                </c:pt>
                <c:pt idx="253">
                  <c:v>-112</c:v>
                </c:pt>
                <c:pt idx="254">
                  <c:v>-111</c:v>
                </c:pt>
                <c:pt idx="255">
                  <c:v>-110</c:v>
                </c:pt>
                <c:pt idx="256">
                  <c:v>-109</c:v>
                </c:pt>
                <c:pt idx="257">
                  <c:v>-108</c:v>
                </c:pt>
                <c:pt idx="258">
                  <c:v>-107</c:v>
                </c:pt>
                <c:pt idx="259">
                  <c:v>-106</c:v>
                </c:pt>
                <c:pt idx="260">
                  <c:v>-105</c:v>
                </c:pt>
                <c:pt idx="261">
                  <c:v>-104</c:v>
                </c:pt>
                <c:pt idx="262">
                  <c:v>-103</c:v>
                </c:pt>
                <c:pt idx="263">
                  <c:v>-102</c:v>
                </c:pt>
                <c:pt idx="264">
                  <c:v>-101</c:v>
                </c:pt>
                <c:pt idx="265">
                  <c:v>-100</c:v>
                </c:pt>
                <c:pt idx="266">
                  <c:v>-99</c:v>
                </c:pt>
                <c:pt idx="267">
                  <c:v>-98</c:v>
                </c:pt>
                <c:pt idx="268">
                  <c:v>-97</c:v>
                </c:pt>
                <c:pt idx="269">
                  <c:v>-96</c:v>
                </c:pt>
                <c:pt idx="270">
                  <c:v>-95</c:v>
                </c:pt>
                <c:pt idx="271">
                  <c:v>-94</c:v>
                </c:pt>
                <c:pt idx="272">
                  <c:v>-93</c:v>
                </c:pt>
                <c:pt idx="273">
                  <c:v>-92</c:v>
                </c:pt>
                <c:pt idx="274">
                  <c:v>-91</c:v>
                </c:pt>
                <c:pt idx="275">
                  <c:v>-90</c:v>
                </c:pt>
                <c:pt idx="276">
                  <c:v>-89</c:v>
                </c:pt>
                <c:pt idx="277">
                  <c:v>-88</c:v>
                </c:pt>
                <c:pt idx="278">
                  <c:v>-87</c:v>
                </c:pt>
                <c:pt idx="279">
                  <c:v>-86</c:v>
                </c:pt>
                <c:pt idx="280">
                  <c:v>-85</c:v>
                </c:pt>
                <c:pt idx="281">
                  <c:v>-84</c:v>
                </c:pt>
                <c:pt idx="282">
                  <c:v>-83</c:v>
                </c:pt>
                <c:pt idx="283">
                  <c:v>-82</c:v>
                </c:pt>
                <c:pt idx="284">
                  <c:v>-81</c:v>
                </c:pt>
                <c:pt idx="285">
                  <c:v>-80</c:v>
                </c:pt>
                <c:pt idx="286">
                  <c:v>-79</c:v>
                </c:pt>
                <c:pt idx="287">
                  <c:v>-78</c:v>
                </c:pt>
                <c:pt idx="288">
                  <c:v>-77</c:v>
                </c:pt>
                <c:pt idx="289">
                  <c:v>-76</c:v>
                </c:pt>
                <c:pt idx="290">
                  <c:v>-75</c:v>
                </c:pt>
                <c:pt idx="291">
                  <c:v>-74</c:v>
                </c:pt>
                <c:pt idx="292">
                  <c:v>-73</c:v>
                </c:pt>
                <c:pt idx="293">
                  <c:v>-72</c:v>
                </c:pt>
                <c:pt idx="294">
                  <c:v>-71</c:v>
                </c:pt>
                <c:pt idx="295">
                  <c:v>-70</c:v>
                </c:pt>
                <c:pt idx="296">
                  <c:v>-69</c:v>
                </c:pt>
                <c:pt idx="297">
                  <c:v>-68</c:v>
                </c:pt>
                <c:pt idx="298">
                  <c:v>-67</c:v>
                </c:pt>
                <c:pt idx="299">
                  <c:v>-66</c:v>
                </c:pt>
                <c:pt idx="300">
                  <c:v>-65</c:v>
                </c:pt>
                <c:pt idx="301">
                  <c:v>-64</c:v>
                </c:pt>
                <c:pt idx="302">
                  <c:v>-63</c:v>
                </c:pt>
                <c:pt idx="303">
                  <c:v>-62</c:v>
                </c:pt>
                <c:pt idx="304">
                  <c:v>-61</c:v>
                </c:pt>
                <c:pt idx="305">
                  <c:v>-60</c:v>
                </c:pt>
                <c:pt idx="306">
                  <c:v>-59</c:v>
                </c:pt>
                <c:pt idx="307">
                  <c:v>-58</c:v>
                </c:pt>
                <c:pt idx="308">
                  <c:v>-57</c:v>
                </c:pt>
                <c:pt idx="309">
                  <c:v>-56</c:v>
                </c:pt>
                <c:pt idx="310">
                  <c:v>-55</c:v>
                </c:pt>
                <c:pt idx="311">
                  <c:v>-54</c:v>
                </c:pt>
                <c:pt idx="312">
                  <c:v>-53</c:v>
                </c:pt>
                <c:pt idx="313">
                  <c:v>-52</c:v>
                </c:pt>
                <c:pt idx="314">
                  <c:v>-51</c:v>
                </c:pt>
                <c:pt idx="315">
                  <c:v>-50</c:v>
                </c:pt>
                <c:pt idx="316">
                  <c:v>-49</c:v>
                </c:pt>
                <c:pt idx="317">
                  <c:v>-48</c:v>
                </c:pt>
                <c:pt idx="318">
                  <c:v>-47</c:v>
                </c:pt>
                <c:pt idx="319">
                  <c:v>-46</c:v>
                </c:pt>
                <c:pt idx="320">
                  <c:v>-45</c:v>
                </c:pt>
                <c:pt idx="321">
                  <c:v>-44</c:v>
                </c:pt>
                <c:pt idx="322">
                  <c:v>-43</c:v>
                </c:pt>
                <c:pt idx="323">
                  <c:v>-42</c:v>
                </c:pt>
                <c:pt idx="324">
                  <c:v>-41</c:v>
                </c:pt>
                <c:pt idx="325">
                  <c:v>-40</c:v>
                </c:pt>
                <c:pt idx="326">
                  <c:v>-39</c:v>
                </c:pt>
                <c:pt idx="327">
                  <c:v>-38</c:v>
                </c:pt>
                <c:pt idx="328">
                  <c:v>-37</c:v>
                </c:pt>
                <c:pt idx="329">
                  <c:v>-36</c:v>
                </c:pt>
                <c:pt idx="330">
                  <c:v>-35</c:v>
                </c:pt>
                <c:pt idx="331">
                  <c:v>-34</c:v>
                </c:pt>
                <c:pt idx="332">
                  <c:v>-33</c:v>
                </c:pt>
                <c:pt idx="333">
                  <c:v>-32</c:v>
                </c:pt>
                <c:pt idx="334">
                  <c:v>-31</c:v>
                </c:pt>
                <c:pt idx="335">
                  <c:v>-30</c:v>
                </c:pt>
                <c:pt idx="336">
                  <c:v>-29</c:v>
                </c:pt>
                <c:pt idx="337">
                  <c:v>-28</c:v>
                </c:pt>
                <c:pt idx="338">
                  <c:v>-27</c:v>
                </c:pt>
                <c:pt idx="339">
                  <c:v>-26</c:v>
                </c:pt>
                <c:pt idx="340">
                  <c:v>-25</c:v>
                </c:pt>
                <c:pt idx="341">
                  <c:v>-24</c:v>
                </c:pt>
                <c:pt idx="342">
                  <c:v>-23</c:v>
                </c:pt>
                <c:pt idx="343">
                  <c:v>-22</c:v>
                </c:pt>
                <c:pt idx="344">
                  <c:v>-21</c:v>
                </c:pt>
                <c:pt idx="345">
                  <c:v>-20</c:v>
                </c:pt>
                <c:pt idx="346">
                  <c:v>-19</c:v>
                </c:pt>
                <c:pt idx="347">
                  <c:v>-18</c:v>
                </c:pt>
                <c:pt idx="348">
                  <c:v>-17</c:v>
                </c:pt>
                <c:pt idx="349">
                  <c:v>-16</c:v>
                </c:pt>
                <c:pt idx="350">
                  <c:v>-15</c:v>
                </c:pt>
                <c:pt idx="351">
                  <c:v>-14</c:v>
                </c:pt>
                <c:pt idx="352">
                  <c:v>-13</c:v>
                </c:pt>
                <c:pt idx="353">
                  <c:v>-12</c:v>
                </c:pt>
                <c:pt idx="354">
                  <c:v>-11</c:v>
                </c:pt>
                <c:pt idx="355">
                  <c:v>-10</c:v>
                </c:pt>
                <c:pt idx="356">
                  <c:v>-9</c:v>
                </c:pt>
                <c:pt idx="357">
                  <c:v>-8</c:v>
                </c:pt>
                <c:pt idx="358">
                  <c:v>-7</c:v>
                </c:pt>
                <c:pt idx="359">
                  <c:v>-6</c:v>
                </c:pt>
                <c:pt idx="360">
                  <c:v>-5</c:v>
                </c:pt>
                <c:pt idx="361">
                  <c:v>-4</c:v>
                </c:pt>
                <c:pt idx="362">
                  <c:v>-3</c:v>
                </c:pt>
                <c:pt idx="363">
                  <c:v>-2</c:v>
                </c:pt>
                <c:pt idx="364">
                  <c:v>1</c:v>
                </c:pt>
                <c:pt idx="365">
                  <c:v>2</c:v>
                </c:pt>
                <c:pt idx="366">
                  <c:v>3</c:v>
                </c:pt>
                <c:pt idx="367">
                  <c:v>4</c:v>
                </c:pt>
                <c:pt idx="368">
                  <c:v>5</c:v>
                </c:pt>
                <c:pt idx="369">
                  <c:v>6</c:v>
                </c:pt>
                <c:pt idx="370">
                  <c:v>7</c:v>
                </c:pt>
                <c:pt idx="371">
                  <c:v>8</c:v>
                </c:pt>
                <c:pt idx="372">
                  <c:v>9</c:v>
                </c:pt>
                <c:pt idx="373">
                  <c:v>10</c:v>
                </c:pt>
                <c:pt idx="374">
                  <c:v>11</c:v>
                </c:pt>
                <c:pt idx="375">
                  <c:v>12</c:v>
                </c:pt>
                <c:pt idx="376">
                  <c:v>13</c:v>
                </c:pt>
                <c:pt idx="377">
                  <c:v>14</c:v>
                </c:pt>
                <c:pt idx="378">
                  <c:v>15</c:v>
                </c:pt>
                <c:pt idx="379">
                  <c:v>16</c:v>
                </c:pt>
                <c:pt idx="380">
                  <c:v>17</c:v>
                </c:pt>
                <c:pt idx="381">
                  <c:v>18</c:v>
                </c:pt>
                <c:pt idx="382">
                  <c:v>19</c:v>
                </c:pt>
                <c:pt idx="383">
                  <c:v>20</c:v>
                </c:pt>
                <c:pt idx="384">
                  <c:v>21</c:v>
                </c:pt>
                <c:pt idx="385">
                  <c:v>22</c:v>
                </c:pt>
                <c:pt idx="386">
                  <c:v>23</c:v>
                </c:pt>
                <c:pt idx="387">
                  <c:v>24</c:v>
                </c:pt>
                <c:pt idx="388">
                  <c:v>25</c:v>
                </c:pt>
                <c:pt idx="389">
                  <c:v>26</c:v>
                </c:pt>
                <c:pt idx="390">
                  <c:v>27</c:v>
                </c:pt>
                <c:pt idx="391">
                  <c:v>28</c:v>
                </c:pt>
                <c:pt idx="392">
                  <c:v>29</c:v>
                </c:pt>
                <c:pt idx="393">
                  <c:v>30</c:v>
                </c:pt>
                <c:pt idx="394">
                  <c:v>31</c:v>
                </c:pt>
                <c:pt idx="395">
                  <c:v>32</c:v>
                </c:pt>
                <c:pt idx="396">
                  <c:v>33</c:v>
                </c:pt>
                <c:pt idx="397">
                  <c:v>34</c:v>
                </c:pt>
                <c:pt idx="398">
                  <c:v>35</c:v>
                </c:pt>
                <c:pt idx="399">
                  <c:v>36</c:v>
                </c:pt>
                <c:pt idx="400">
                  <c:v>37</c:v>
                </c:pt>
                <c:pt idx="401">
                  <c:v>38</c:v>
                </c:pt>
                <c:pt idx="402">
                  <c:v>39</c:v>
                </c:pt>
                <c:pt idx="403">
                  <c:v>40</c:v>
                </c:pt>
                <c:pt idx="404">
                  <c:v>41</c:v>
                </c:pt>
                <c:pt idx="405">
                  <c:v>42</c:v>
                </c:pt>
                <c:pt idx="406">
                  <c:v>43</c:v>
                </c:pt>
                <c:pt idx="407">
                  <c:v>44</c:v>
                </c:pt>
                <c:pt idx="408">
                  <c:v>45</c:v>
                </c:pt>
                <c:pt idx="409">
                  <c:v>46</c:v>
                </c:pt>
                <c:pt idx="410">
                  <c:v>47</c:v>
                </c:pt>
                <c:pt idx="411">
                  <c:v>48</c:v>
                </c:pt>
                <c:pt idx="412">
                  <c:v>49</c:v>
                </c:pt>
                <c:pt idx="413">
                  <c:v>50</c:v>
                </c:pt>
                <c:pt idx="414">
                  <c:v>51</c:v>
                </c:pt>
                <c:pt idx="415">
                  <c:v>52</c:v>
                </c:pt>
                <c:pt idx="416">
                  <c:v>53</c:v>
                </c:pt>
                <c:pt idx="417">
                  <c:v>54</c:v>
                </c:pt>
                <c:pt idx="418">
                  <c:v>55</c:v>
                </c:pt>
                <c:pt idx="419">
                  <c:v>56</c:v>
                </c:pt>
                <c:pt idx="420">
                  <c:v>57</c:v>
                </c:pt>
                <c:pt idx="421">
                  <c:v>58</c:v>
                </c:pt>
                <c:pt idx="422">
                  <c:v>59</c:v>
                </c:pt>
                <c:pt idx="423">
                  <c:v>60</c:v>
                </c:pt>
                <c:pt idx="424">
                  <c:v>61</c:v>
                </c:pt>
                <c:pt idx="425">
                  <c:v>62</c:v>
                </c:pt>
                <c:pt idx="426">
                  <c:v>63</c:v>
                </c:pt>
                <c:pt idx="427">
                  <c:v>64</c:v>
                </c:pt>
                <c:pt idx="428">
                  <c:v>65</c:v>
                </c:pt>
                <c:pt idx="429">
                  <c:v>66</c:v>
                </c:pt>
                <c:pt idx="430">
                  <c:v>67</c:v>
                </c:pt>
                <c:pt idx="431">
                  <c:v>68</c:v>
                </c:pt>
                <c:pt idx="432">
                  <c:v>69</c:v>
                </c:pt>
                <c:pt idx="433">
                  <c:v>70</c:v>
                </c:pt>
                <c:pt idx="434">
                  <c:v>71</c:v>
                </c:pt>
                <c:pt idx="435">
                  <c:v>72</c:v>
                </c:pt>
                <c:pt idx="436">
                  <c:v>73</c:v>
                </c:pt>
                <c:pt idx="437">
                  <c:v>74</c:v>
                </c:pt>
                <c:pt idx="438">
                  <c:v>75</c:v>
                </c:pt>
                <c:pt idx="439">
                  <c:v>76</c:v>
                </c:pt>
                <c:pt idx="440">
                  <c:v>77</c:v>
                </c:pt>
                <c:pt idx="441">
                  <c:v>78</c:v>
                </c:pt>
                <c:pt idx="442">
                  <c:v>79</c:v>
                </c:pt>
                <c:pt idx="443">
                  <c:v>80</c:v>
                </c:pt>
                <c:pt idx="444">
                  <c:v>81</c:v>
                </c:pt>
                <c:pt idx="445">
                  <c:v>82</c:v>
                </c:pt>
                <c:pt idx="446">
                  <c:v>83</c:v>
                </c:pt>
                <c:pt idx="447">
                  <c:v>84</c:v>
                </c:pt>
                <c:pt idx="448">
                  <c:v>85</c:v>
                </c:pt>
                <c:pt idx="449">
                  <c:v>86</c:v>
                </c:pt>
                <c:pt idx="450">
                  <c:v>87</c:v>
                </c:pt>
                <c:pt idx="451">
                  <c:v>88</c:v>
                </c:pt>
                <c:pt idx="452">
                  <c:v>89</c:v>
                </c:pt>
                <c:pt idx="453">
                  <c:v>90</c:v>
                </c:pt>
                <c:pt idx="454">
                  <c:v>91</c:v>
                </c:pt>
                <c:pt idx="455">
                  <c:v>92</c:v>
                </c:pt>
                <c:pt idx="456">
                  <c:v>93</c:v>
                </c:pt>
                <c:pt idx="457">
                  <c:v>94</c:v>
                </c:pt>
                <c:pt idx="458">
                  <c:v>95</c:v>
                </c:pt>
                <c:pt idx="459">
                  <c:v>96</c:v>
                </c:pt>
                <c:pt idx="460">
                  <c:v>97</c:v>
                </c:pt>
                <c:pt idx="461">
                  <c:v>98</c:v>
                </c:pt>
                <c:pt idx="462">
                  <c:v>99</c:v>
                </c:pt>
                <c:pt idx="463">
                  <c:v>100</c:v>
                </c:pt>
                <c:pt idx="464">
                  <c:v>101</c:v>
                </c:pt>
                <c:pt idx="465">
                  <c:v>102</c:v>
                </c:pt>
                <c:pt idx="466">
                  <c:v>103</c:v>
                </c:pt>
                <c:pt idx="467">
                  <c:v>104</c:v>
                </c:pt>
                <c:pt idx="468">
                  <c:v>105</c:v>
                </c:pt>
                <c:pt idx="469">
                  <c:v>106</c:v>
                </c:pt>
                <c:pt idx="470">
                  <c:v>107</c:v>
                </c:pt>
                <c:pt idx="471">
                  <c:v>108</c:v>
                </c:pt>
                <c:pt idx="472">
                  <c:v>109</c:v>
                </c:pt>
                <c:pt idx="473">
                  <c:v>110</c:v>
                </c:pt>
                <c:pt idx="474">
                  <c:v>111</c:v>
                </c:pt>
                <c:pt idx="475">
                  <c:v>112</c:v>
                </c:pt>
                <c:pt idx="476">
                  <c:v>113</c:v>
                </c:pt>
                <c:pt idx="477">
                  <c:v>114</c:v>
                </c:pt>
                <c:pt idx="478">
                  <c:v>115</c:v>
                </c:pt>
                <c:pt idx="479">
                  <c:v>116</c:v>
                </c:pt>
                <c:pt idx="480">
                  <c:v>117</c:v>
                </c:pt>
                <c:pt idx="481">
                  <c:v>118</c:v>
                </c:pt>
                <c:pt idx="482">
                  <c:v>119</c:v>
                </c:pt>
                <c:pt idx="483">
                  <c:v>120</c:v>
                </c:pt>
                <c:pt idx="484">
                  <c:v>121</c:v>
                </c:pt>
                <c:pt idx="485">
                  <c:v>122</c:v>
                </c:pt>
                <c:pt idx="486">
                  <c:v>123</c:v>
                </c:pt>
                <c:pt idx="487">
                  <c:v>124</c:v>
                </c:pt>
                <c:pt idx="488">
                  <c:v>125</c:v>
                </c:pt>
                <c:pt idx="489">
                  <c:v>126</c:v>
                </c:pt>
                <c:pt idx="490">
                  <c:v>127</c:v>
                </c:pt>
                <c:pt idx="491">
                  <c:v>128</c:v>
                </c:pt>
                <c:pt idx="492">
                  <c:v>129</c:v>
                </c:pt>
                <c:pt idx="493">
                  <c:v>130</c:v>
                </c:pt>
                <c:pt idx="494">
                  <c:v>131</c:v>
                </c:pt>
                <c:pt idx="495">
                  <c:v>132</c:v>
                </c:pt>
                <c:pt idx="496">
                  <c:v>133</c:v>
                </c:pt>
                <c:pt idx="497">
                  <c:v>134</c:v>
                </c:pt>
                <c:pt idx="498">
                  <c:v>135</c:v>
                </c:pt>
                <c:pt idx="499">
                  <c:v>136</c:v>
                </c:pt>
                <c:pt idx="500">
                  <c:v>137</c:v>
                </c:pt>
                <c:pt idx="501">
                  <c:v>138</c:v>
                </c:pt>
                <c:pt idx="502">
                  <c:v>139</c:v>
                </c:pt>
                <c:pt idx="503">
                  <c:v>140</c:v>
                </c:pt>
                <c:pt idx="504">
                  <c:v>141</c:v>
                </c:pt>
                <c:pt idx="505">
                  <c:v>142</c:v>
                </c:pt>
                <c:pt idx="506">
                  <c:v>143</c:v>
                </c:pt>
                <c:pt idx="507">
                  <c:v>144</c:v>
                </c:pt>
                <c:pt idx="508">
                  <c:v>145</c:v>
                </c:pt>
                <c:pt idx="509">
                  <c:v>146</c:v>
                </c:pt>
                <c:pt idx="510">
                  <c:v>147</c:v>
                </c:pt>
                <c:pt idx="511">
                  <c:v>148</c:v>
                </c:pt>
                <c:pt idx="512">
                  <c:v>149</c:v>
                </c:pt>
                <c:pt idx="513">
                  <c:v>150</c:v>
                </c:pt>
                <c:pt idx="514">
                  <c:v>151</c:v>
                </c:pt>
                <c:pt idx="515">
                  <c:v>152</c:v>
                </c:pt>
                <c:pt idx="516">
                  <c:v>153</c:v>
                </c:pt>
                <c:pt idx="517">
                  <c:v>154</c:v>
                </c:pt>
                <c:pt idx="518">
                  <c:v>155</c:v>
                </c:pt>
                <c:pt idx="519">
                  <c:v>156</c:v>
                </c:pt>
                <c:pt idx="520">
                  <c:v>157</c:v>
                </c:pt>
                <c:pt idx="521">
                  <c:v>158</c:v>
                </c:pt>
                <c:pt idx="522">
                  <c:v>159</c:v>
                </c:pt>
                <c:pt idx="523">
                  <c:v>160</c:v>
                </c:pt>
                <c:pt idx="524">
                  <c:v>161</c:v>
                </c:pt>
                <c:pt idx="525">
                  <c:v>162</c:v>
                </c:pt>
                <c:pt idx="526">
                  <c:v>163</c:v>
                </c:pt>
                <c:pt idx="527">
                  <c:v>164</c:v>
                </c:pt>
                <c:pt idx="528">
                  <c:v>165</c:v>
                </c:pt>
                <c:pt idx="529">
                  <c:v>166</c:v>
                </c:pt>
                <c:pt idx="530">
                  <c:v>167</c:v>
                </c:pt>
                <c:pt idx="531">
                  <c:v>168</c:v>
                </c:pt>
                <c:pt idx="532">
                  <c:v>169</c:v>
                </c:pt>
                <c:pt idx="533">
                  <c:v>170</c:v>
                </c:pt>
                <c:pt idx="534">
                  <c:v>171</c:v>
                </c:pt>
                <c:pt idx="535">
                  <c:v>172</c:v>
                </c:pt>
                <c:pt idx="536">
                  <c:v>173</c:v>
                </c:pt>
                <c:pt idx="537">
                  <c:v>174</c:v>
                </c:pt>
                <c:pt idx="538">
                  <c:v>175</c:v>
                </c:pt>
                <c:pt idx="539">
                  <c:v>176</c:v>
                </c:pt>
                <c:pt idx="540">
                  <c:v>177</c:v>
                </c:pt>
                <c:pt idx="541">
                  <c:v>178</c:v>
                </c:pt>
                <c:pt idx="542">
                  <c:v>179</c:v>
                </c:pt>
                <c:pt idx="543">
                  <c:v>180</c:v>
                </c:pt>
                <c:pt idx="544">
                  <c:v>181</c:v>
                </c:pt>
                <c:pt idx="545">
                  <c:v>182</c:v>
                </c:pt>
                <c:pt idx="546">
                  <c:v>183</c:v>
                </c:pt>
                <c:pt idx="547">
                  <c:v>184</c:v>
                </c:pt>
                <c:pt idx="548">
                  <c:v>185</c:v>
                </c:pt>
                <c:pt idx="549">
                  <c:v>186</c:v>
                </c:pt>
                <c:pt idx="550">
                  <c:v>187</c:v>
                </c:pt>
                <c:pt idx="551">
                  <c:v>188</c:v>
                </c:pt>
                <c:pt idx="552">
                  <c:v>189</c:v>
                </c:pt>
                <c:pt idx="553">
                  <c:v>190</c:v>
                </c:pt>
                <c:pt idx="554">
                  <c:v>191</c:v>
                </c:pt>
                <c:pt idx="555">
                  <c:v>192</c:v>
                </c:pt>
                <c:pt idx="556">
                  <c:v>193</c:v>
                </c:pt>
                <c:pt idx="557">
                  <c:v>194</c:v>
                </c:pt>
                <c:pt idx="558">
                  <c:v>195</c:v>
                </c:pt>
                <c:pt idx="559">
                  <c:v>196</c:v>
                </c:pt>
                <c:pt idx="560">
                  <c:v>197</c:v>
                </c:pt>
                <c:pt idx="561">
                  <c:v>198</c:v>
                </c:pt>
                <c:pt idx="562">
                  <c:v>199</c:v>
                </c:pt>
                <c:pt idx="563">
                  <c:v>200</c:v>
                </c:pt>
                <c:pt idx="564">
                  <c:v>201</c:v>
                </c:pt>
                <c:pt idx="565">
                  <c:v>202</c:v>
                </c:pt>
                <c:pt idx="566">
                  <c:v>203</c:v>
                </c:pt>
                <c:pt idx="567">
                  <c:v>204</c:v>
                </c:pt>
                <c:pt idx="568">
                  <c:v>205</c:v>
                </c:pt>
                <c:pt idx="569">
                  <c:v>206</c:v>
                </c:pt>
                <c:pt idx="570">
                  <c:v>207</c:v>
                </c:pt>
                <c:pt idx="571">
                  <c:v>208</c:v>
                </c:pt>
                <c:pt idx="572">
                  <c:v>209</c:v>
                </c:pt>
                <c:pt idx="573">
                  <c:v>210</c:v>
                </c:pt>
                <c:pt idx="574">
                  <c:v>211</c:v>
                </c:pt>
                <c:pt idx="575">
                  <c:v>212</c:v>
                </c:pt>
                <c:pt idx="576">
                  <c:v>213</c:v>
                </c:pt>
                <c:pt idx="577">
                  <c:v>214</c:v>
                </c:pt>
                <c:pt idx="578">
                  <c:v>215</c:v>
                </c:pt>
                <c:pt idx="579">
                  <c:v>216</c:v>
                </c:pt>
                <c:pt idx="580">
                  <c:v>217</c:v>
                </c:pt>
                <c:pt idx="581">
                  <c:v>218</c:v>
                </c:pt>
                <c:pt idx="582">
                  <c:v>219</c:v>
                </c:pt>
                <c:pt idx="583">
                  <c:v>220</c:v>
                </c:pt>
                <c:pt idx="584">
                  <c:v>221</c:v>
                </c:pt>
                <c:pt idx="585">
                  <c:v>222</c:v>
                </c:pt>
                <c:pt idx="586">
                  <c:v>223</c:v>
                </c:pt>
                <c:pt idx="587">
                  <c:v>224</c:v>
                </c:pt>
                <c:pt idx="588">
                  <c:v>225</c:v>
                </c:pt>
                <c:pt idx="589">
                  <c:v>226</c:v>
                </c:pt>
                <c:pt idx="590">
                  <c:v>227</c:v>
                </c:pt>
                <c:pt idx="591">
                  <c:v>228</c:v>
                </c:pt>
                <c:pt idx="592">
                  <c:v>229</c:v>
                </c:pt>
                <c:pt idx="593">
                  <c:v>230</c:v>
                </c:pt>
                <c:pt idx="594">
                  <c:v>231</c:v>
                </c:pt>
                <c:pt idx="595">
                  <c:v>232</c:v>
                </c:pt>
                <c:pt idx="596">
                  <c:v>233</c:v>
                </c:pt>
                <c:pt idx="597">
                  <c:v>234</c:v>
                </c:pt>
                <c:pt idx="598">
                  <c:v>235</c:v>
                </c:pt>
                <c:pt idx="599">
                  <c:v>236</c:v>
                </c:pt>
                <c:pt idx="600">
                  <c:v>237</c:v>
                </c:pt>
                <c:pt idx="601">
                  <c:v>238</c:v>
                </c:pt>
                <c:pt idx="602">
                  <c:v>239</c:v>
                </c:pt>
                <c:pt idx="603">
                  <c:v>240</c:v>
                </c:pt>
                <c:pt idx="604">
                  <c:v>241</c:v>
                </c:pt>
                <c:pt idx="605">
                  <c:v>242</c:v>
                </c:pt>
                <c:pt idx="606">
                  <c:v>243</c:v>
                </c:pt>
                <c:pt idx="607">
                  <c:v>244</c:v>
                </c:pt>
                <c:pt idx="608">
                  <c:v>245</c:v>
                </c:pt>
                <c:pt idx="609">
                  <c:v>246</c:v>
                </c:pt>
                <c:pt idx="610">
                  <c:v>247</c:v>
                </c:pt>
                <c:pt idx="611">
                  <c:v>248</c:v>
                </c:pt>
                <c:pt idx="612">
                  <c:v>249</c:v>
                </c:pt>
                <c:pt idx="613">
                  <c:v>250</c:v>
                </c:pt>
                <c:pt idx="614">
                  <c:v>251</c:v>
                </c:pt>
                <c:pt idx="615">
                  <c:v>252</c:v>
                </c:pt>
                <c:pt idx="616">
                  <c:v>253</c:v>
                </c:pt>
                <c:pt idx="617">
                  <c:v>254</c:v>
                </c:pt>
                <c:pt idx="618">
                  <c:v>255</c:v>
                </c:pt>
                <c:pt idx="619">
                  <c:v>256</c:v>
                </c:pt>
                <c:pt idx="620">
                  <c:v>257</c:v>
                </c:pt>
                <c:pt idx="621">
                  <c:v>258</c:v>
                </c:pt>
                <c:pt idx="622">
                  <c:v>259</c:v>
                </c:pt>
                <c:pt idx="623">
                  <c:v>260</c:v>
                </c:pt>
                <c:pt idx="624">
                  <c:v>261</c:v>
                </c:pt>
                <c:pt idx="625">
                  <c:v>262</c:v>
                </c:pt>
                <c:pt idx="626">
                  <c:v>263</c:v>
                </c:pt>
                <c:pt idx="627">
                  <c:v>264</c:v>
                </c:pt>
                <c:pt idx="628">
                  <c:v>265</c:v>
                </c:pt>
                <c:pt idx="629">
                  <c:v>266</c:v>
                </c:pt>
                <c:pt idx="630">
                  <c:v>267</c:v>
                </c:pt>
                <c:pt idx="631">
                  <c:v>268</c:v>
                </c:pt>
                <c:pt idx="632">
                  <c:v>269</c:v>
                </c:pt>
                <c:pt idx="633">
                  <c:v>270</c:v>
                </c:pt>
                <c:pt idx="634">
                  <c:v>271</c:v>
                </c:pt>
                <c:pt idx="635">
                  <c:v>272</c:v>
                </c:pt>
                <c:pt idx="636">
                  <c:v>273</c:v>
                </c:pt>
                <c:pt idx="637">
                  <c:v>274</c:v>
                </c:pt>
                <c:pt idx="638">
                  <c:v>275</c:v>
                </c:pt>
                <c:pt idx="639">
                  <c:v>276</c:v>
                </c:pt>
                <c:pt idx="640">
                  <c:v>277</c:v>
                </c:pt>
                <c:pt idx="641">
                  <c:v>278</c:v>
                </c:pt>
                <c:pt idx="642">
                  <c:v>279</c:v>
                </c:pt>
                <c:pt idx="643">
                  <c:v>280</c:v>
                </c:pt>
                <c:pt idx="644">
                  <c:v>281</c:v>
                </c:pt>
                <c:pt idx="645">
                  <c:v>282</c:v>
                </c:pt>
                <c:pt idx="646">
                  <c:v>283</c:v>
                </c:pt>
                <c:pt idx="647">
                  <c:v>284</c:v>
                </c:pt>
                <c:pt idx="648">
                  <c:v>285</c:v>
                </c:pt>
                <c:pt idx="649">
                  <c:v>286</c:v>
                </c:pt>
                <c:pt idx="650">
                  <c:v>287</c:v>
                </c:pt>
                <c:pt idx="651">
                  <c:v>288</c:v>
                </c:pt>
                <c:pt idx="652">
                  <c:v>289</c:v>
                </c:pt>
                <c:pt idx="653">
                  <c:v>290</c:v>
                </c:pt>
                <c:pt idx="654">
                  <c:v>291</c:v>
                </c:pt>
                <c:pt idx="655">
                  <c:v>292</c:v>
                </c:pt>
                <c:pt idx="656">
                  <c:v>293</c:v>
                </c:pt>
                <c:pt idx="657">
                  <c:v>294</c:v>
                </c:pt>
                <c:pt idx="658">
                  <c:v>295</c:v>
                </c:pt>
                <c:pt idx="659">
                  <c:v>296</c:v>
                </c:pt>
                <c:pt idx="660">
                  <c:v>297</c:v>
                </c:pt>
                <c:pt idx="661">
                  <c:v>298</c:v>
                </c:pt>
                <c:pt idx="662">
                  <c:v>299</c:v>
                </c:pt>
                <c:pt idx="663">
                  <c:v>300</c:v>
                </c:pt>
                <c:pt idx="664">
                  <c:v>301</c:v>
                </c:pt>
                <c:pt idx="665">
                  <c:v>302</c:v>
                </c:pt>
                <c:pt idx="666">
                  <c:v>303</c:v>
                </c:pt>
                <c:pt idx="667">
                  <c:v>304</c:v>
                </c:pt>
                <c:pt idx="668">
                  <c:v>305</c:v>
                </c:pt>
                <c:pt idx="669">
                  <c:v>306</c:v>
                </c:pt>
                <c:pt idx="670">
                  <c:v>307</c:v>
                </c:pt>
                <c:pt idx="671">
                  <c:v>308</c:v>
                </c:pt>
                <c:pt idx="672">
                  <c:v>309</c:v>
                </c:pt>
                <c:pt idx="673">
                  <c:v>310</c:v>
                </c:pt>
                <c:pt idx="674">
                  <c:v>311</c:v>
                </c:pt>
                <c:pt idx="675">
                  <c:v>312</c:v>
                </c:pt>
                <c:pt idx="676">
                  <c:v>313</c:v>
                </c:pt>
                <c:pt idx="677">
                  <c:v>314</c:v>
                </c:pt>
                <c:pt idx="678">
                  <c:v>315</c:v>
                </c:pt>
                <c:pt idx="679">
                  <c:v>316</c:v>
                </c:pt>
                <c:pt idx="680">
                  <c:v>317</c:v>
                </c:pt>
                <c:pt idx="681">
                  <c:v>318</c:v>
                </c:pt>
                <c:pt idx="682">
                  <c:v>319</c:v>
                </c:pt>
                <c:pt idx="683">
                  <c:v>320</c:v>
                </c:pt>
                <c:pt idx="684">
                  <c:v>321</c:v>
                </c:pt>
                <c:pt idx="685">
                  <c:v>322</c:v>
                </c:pt>
                <c:pt idx="686">
                  <c:v>323</c:v>
                </c:pt>
                <c:pt idx="687">
                  <c:v>324</c:v>
                </c:pt>
                <c:pt idx="688">
                  <c:v>325</c:v>
                </c:pt>
                <c:pt idx="689">
                  <c:v>326</c:v>
                </c:pt>
                <c:pt idx="690">
                  <c:v>327</c:v>
                </c:pt>
                <c:pt idx="691">
                  <c:v>328</c:v>
                </c:pt>
                <c:pt idx="692">
                  <c:v>329</c:v>
                </c:pt>
                <c:pt idx="693">
                  <c:v>330</c:v>
                </c:pt>
                <c:pt idx="694">
                  <c:v>331</c:v>
                </c:pt>
                <c:pt idx="695">
                  <c:v>332</c:v>
                </c:pt>
                <c:pt idx="696">
                  <c:v>333</c:v>
                </c:pt>
                <c:pt idx="697">
                  <c:v>334</c:v>
                </c:pt>
                <c:pt idx="698">
                  <c:v>335</c:v>
                </c:pt>
                <c:pt idx="699">
                  <c:v>336</c:v>
                </c:pt>
                <c:pt idx="700">
                  <c:v>337</c:v>
                </c:pt>
                <c:pt idx="701">
                  <c:v>338</c:v>
                </c:pt>
                <c:pt idx="702">
                  <c:v>339</c:v>
                </c:pt>
                <c:pt idx="703">
                  <c:v>340</c:v>
                </c:pt>
                <c:pt idx="704">
                  <c:v>341</c:v>
                </c:pt>
                <c:pt idx="705">
                  <c:v>342</c:v>
                </c:pt>
                <c:pt idx="706">
                  <c:v>343</c:v>
                </c:pt>
                <c:pt idx="707">
                  <c:v>344</c:v>
                </c:pt>
                <c:pt idx="708">
                  <c:v>345</c:v>
                </c:pt>
                <c:pt idx="709">
                  <c:v>346</c:v>
                </c:pt>
                <c:pt idx="710">
                  <c:v>347</c:v>
                </c:pt>
                <c:pt idx="711">
                  <c:v>348</c:v>
                </c:pt>
                <c:pt idx="712">
                  <c:v>349</c:v>
                </c:pt>
                <c:pt idx="713">
                  <c:v>350</c:v>
                </c:pt>
                <c:pt idx="714">
                  <c:v>351</c:v>
                </c:pt>
                <c:pt idx="715">
                  <c:v>352</c:v>
                </c:pt>
                <c:pt idx="716">
                  <c:v>353</c:v>
                </c:pt>
                <c:pt idx="717">
                  <c:v>354</c:v>
                </c:pt>
                <c:pt idx="718">
                  <c:v>355</c:v>
                </c:pt>
                <c:pt idx="719">
                  <c:v>356</c:v>
                </c:pt>
                <c:pt idx="720">
                  <c:v>357</c:v>
                </c:pt>
                <c:pt idx="721">
                  <c:v>358</c:v>
                </c:pt>
                <c:pt idx="722">
                  <c:v>359</c:v>
                </c:pt>
                <c:pt idx="723">
                  <c:v>360</c:v>
                </c:pt>
                <c:pt idx="724">
                  <c:v>361</c:v>
                </c:pt>
                <c:pt idx="725">
                  <c:v>362</c:v>
                </c:pt>
                <c:pt idx="726">
                  <c:v>363</c:v>
                </c:pt>
                <c:pt idx="727">
                  <c:v>364</c:v>
                </c:pt>
                <c:pt idx="728">
                  <c:v>365</c:v>
                </c:pt>
              </c:numCache>
            </c:numRef>
          </c:xVal>
          <c:yVal>
            <c:numRef>
              <c:f>'All data'!$D$2:$D$733</c:f>
              <c:numCache>
                <c:formatCode>General</c:formatCode>
                <c:ptCount val="732"/>
                <c:pt idx="0">
                  <c:v>2.0765474190457951</c:v>
                </c:pt>
                <c:pt idx="1">
                  <c:v>2.0770269043082399</c:v>
                </c:pt>
                <c:pt idx="2">
                  <c:v>2.0775063895706847</c:v>
                </c:pt>
                <c:pt idx="3">
                  <c:v>2.0779858748331295</c:v>
                </c:pt>
                <c:pt idx="4">
                  <c:v>2.0784653600955743</c:v>
                </c:pt>
                <c:pt idx="5">
                  <c:v>2.078944845358019</c:v>
                </c:pt>
                <c:pt idx="6">
                  <c:v>2.0794243306204638</c:v>
                </c:pt>
                <c:pt idx="7">
                  <c:v>2.0799038158829086</c:v>
                </c:pt>
                <c:pt idx="8">
                  <c:v>2.0803833011453534</c:v>
                </c:pt>
                <c:pt idx="9">
                  <c:v>2.0808627864077982</c:v>
                </c:pt>
                <c:pt idx="10">
                  <c:v>2.081342271670243</c:v>
                </c:pt>
                <c:pt idx="11">
                  <c:v>2.0818217569326878</c:v>
                </c:pt>
                <c:pt idx="12">
                  <c:v>2.082301242195133</c:v>
                </c:pt>
                <c:pt idx="13">
                  <c:v>2.0827807274575778</c:v>
                </c:pt>
                <c:pt idx="14">
                  <c:v>2.0832602127200226</c:v>
                </c:pt>
                <c:pt idx="15">
                  <c:v>2.0837396979824674</c:v>
                </c:pt>
                <c:pt idx="16">
                  <c:v>2.0842191832449122</c:v>
                </c:pt>
                <c:pt idx="17">
                  <c:v>2.084698668507357</c:v>
                </c:pt>
                <c:pt idx="18">
                  <c:v>2.0851781537698018</c:v>
                </c:pt>
                <c:pt idx="19">
                  <c:v>2.0856576390322465</c:v>
                </c:pt>
                <c:pt idx="20">
                  <c:v>2.0861371242946913</c:v>
                </c:pt>
                <c:pt idx="21">
                  <c:v>2.0866166095571361</c:v>
                </c:pt>
                <c:pt idx="22">
                  <c:v>2.0870960948195809</c:v>
                </c:pt>
                <c:pt idx="23">
                  <c:v>2.0875755800820257</c:v>
                </c:pt>
                <c:pt idx="24">
                  <c:v>2.0880550653444705</c:v>
                </c:pt>
                <c:pt idx="25">
                  <c:v>2.0885345506069153</c:v>
                </c:pt>
                <c:pt idx="26">
                  <c:v>2.0890140358693601</c:v>
                </c:pt>
                <c:pt idx="27">
                  <c:v>2.0894935211318049</c:v>
                </c:pt>
                <c:pt idx="28">
                  <c:v>2.0899730063942497</c:v>
                </c:pt>
                <c:pt idx="29">
                  <c:v>2.0904524916566944</c:v>
                </c:pt>
                <c:pt idx="30">
                  <c:v>2.0909319769191392</c:v>
                </c:pt>
                <c:pt idx="31">
                  <c:v>2.091411462181584</c:v>
                </c:pt>
                <c:pt idx="32">
                  <c:v>2.0918909474440288</c:v>
                </c:pt>
                <c:pt idx="33">
                  <c:v>2.0923704327064736</c:v>
                </c:pt>
                <c:pt idx="34">
                  <c:v>2.0928499179689184</c:v>
                </c:pt>
                <c:pt idx="35">
                  <c:v>2.0933294032313632</c:v>
                </c:pt>
                <c:pt idx="36">
                  <c:v>2.0938088884938084</c:v>
                </c:pt>
                <c:pt idx="37">
                  <c:v>2.0942883737562532</c:v>
                </c:pt>
                <c:pt idx="38">
                  <c:v>2.094767859018698</c:v>
                </c:pt>
                <c:pt idx="39">
                  <c:v>2.0952473442811428</c:v>
                </c:pt>
                <c:pt idx="40">
                  <c:v>2.0957268295435876</c:v>
                </c:pt>
                <c:pt idx="41">
                  <c:v>2.0962063148060324</c:v>
                </c:pt>
                <c:pt idx="42">
                  <c:v>2.0966858000684772</c:v>
                </c:pt>
                <c:pt idx="43">
                  <c:v>2.0971652853309219</c:v>
                </c:pt>
                <c:pt idx="44">
                  <c:v>2.0976447705933667</c:v>
                </c:pt>
                <c:pt idx="45">
                  <c:v>2.0981242558558115</c:v>
                </c:pt>
                <c:pt idx="46">
                  <c:v>2.0986037411182563</c:v>
                </c:pt>
                <c:pt idx="47">
                  <c:v>2.0990832263807011</c:v>
                </c:pt>
                <c:pt idx="48">
                  <c:v>2.0995627116431459</c:v>
                </c:pt>
                <c:pt idx="49">
                  <c:v>2.1000421969055907</c:v>
                </c:pt>
                <c:pt idx="50">
                  <c:v>2.1005216821680355</c:v>
                </c:pt>
                <c:pt idx="51">
                  <c:v>2.1010011674304803</c:v>
                </c:pt>
                <c:pt idx="52">
                  <c:v>2.1014806526929251</c:v>
                </c:pt>
                <c:pt idx="53">
                  <c:v>2.1019601379553698</c:v>
                </c:pt>
                <c:pt idx="54">
                  <c:v>2.1024396232178146</c:v>
                </c:pt>
                <c:pt idx="55">
                  <c:v>2.1029191084802594</c:v>
                </c:pt>
                <c:pt idx="56">
                  <c:v>2.1033985937427042</c:v>
                </c:pt>
                <c:pt idx="57">
                  <c:v>2.103878079005149</c:v>
                </c:pt>
                <c:pt idx="58">
                  <c:v>2.1043575642675938</c:v>
                </c:pt>
                <c:pt idx="59">
                  <c:v>2.1048370495300386</c:v>
                </c:pt>
                <c:pt idx="60">
                  <c:v>2.1053165347924834</c:v>
                </c:pt>
                <c:pt idx="61">
                  <c:v>2.1057960200549282</c:v>
                </c:pt>
                <c:pt idx="62">
                  <c:v>2.106275505317373</c:v>
                </c:pt>
                <c:pt idx="63">
                  <c:v>2.1067549905798177</c:v>
                </c:pt>
                <c:pt idx="64">
                  <c:v>2.107234475842263</c:v>
                </c:pt>
                <c:pt idx="65">
                  <c:v>2.1077139611047078</c:v>
                </c:pt>
                <c:pt idx="66">
                  <c:v>2.1081934463671526</c:v>
                </c:pt>
                <c:pt idx="67">
                  <c:v>2.1086729316295973</c:v>
                </c:pt>
                <c:pt idx="68">
                  <c:v>2.1091524168920421</c:v>
                </c:pt>
                <c:pt idx="69">
                  <c:v>2.1096319021544869</c:v>
                </c:pt>
                <c:pt idx="70">
                  <c:v>2.1101113874169317</c:v>
                </c:pt>
                <c:pt idx="71">
                  <c:v>2.1105908726793765</c:v>
                </c:pt>
                <c:pt idx="72">
                  <c:v>2.1110703579418213</c:v>
                </c:pt>
                <c:pt idx="73">
                  <c:v>2.1115498432042661</c:v>
                </c:pt>
                <c:pt idx="74">
                  <c:v>2.1120293284667109</c:v>
                </c:pt>
                <c:pt idx="75">
                  <c:v>2.1125088137291557</c:v>
                </c:pt>
                <c:pt idx="76">
                  <c:v>2.1129882989916005</c:v>
                </c:pt>
                <c:pt idx="77">
                  <c:v>2.1134677842540452</c:v>
                </c:pt>
                <c:pt idx="78">
                  <c:v>2.11394726951649</c:v>
                </c:pt>
                <c:pt idx="79">
                  <c:v>2.1144267547789348</c:v>
                </c:pt>
                <c:pt idx="80">
                  <c:v>2.1149062400413796</c:v>
                </c:pt>
                <c:pt idx="81">
                  <c:v>2.1153857253038244</c:v>
                </c:pt>
                <c:pt idx="82">
                  <c:v>2.1158652105662692</c:v>
                </c:pt>
                <c:pt idx="83">
                  <c:v>2.116344695828714</c:v>
                </c:pt>
                <c:pt idx="84">
                  <c:v>2.1168241810911588</c:v>
                </c:pt>
                <c:pt idx="85">
                  <c:v>2.1173036663536036</c:v>
                </c:pt>
                <c:pt idx="86">
                  <c:v>2.1177831516160484</c:v>
                </c:pt>
                <c:pt idx="87">
                  <c:v>2.1182626368784931</c:v>
                </c:pt>
                <c:pt idx="88">
                  <c:v>2.1187421221409379</c:v>
                </c:pt>
                <c:pt idx="89">
                  <c:v>2.1192216074033832</c:v>
                </c:pt>
                <c:pt idx="90">
                  <c:v>2.119701092665828</c:v>
                </c:pt>
                <c:pt idx="91">
                  <c:v>2.1201805779282727</c:v>
                </c:pt>
                <c:pt idx="92">
                  <c:v>2.1206600631907175</c:v>
                </c:pt>
                <c:pt idx="93">
                  <c:v>2.1211395484531623</c:v>
                </c:pt>
                <c:pt idx="94">
                  <c:v>2.1216190337156071</c:v>
                </c:pt>
                <c:pt idx="95">
                  <c:v>2.1220985189780519</c:v>
                </c:pt>
                <c:pt idx="96">
                  <c:v>2.1225780042404967</c:v>
                </c:pt>
                <c:pt idx="97">
                  <c:v>2.1230574895029415</c:v>
                </c:pt>
                <c:pt idx="98">
                  <c:v>2.1235369747653863</c:v>
                </c:pt>
                <c:pt idx="99">
                  <c:v>2.1240164600278311</c:v>
                </c:pt>
                <c:pt idx="100">
                  <c:v>2.1244959452902759</c:v>
                </c:pt>
                <c:pt idx="101">
                  <c:v>2.1249754305527206</c:v>
                </c:pt>
                <c:pt idx="102">
                  <c:v>2.1254549158151654</c:v>
                </c:pt>
                <c:pt idx="103">
                  <c:v>2.1259344010776102</c:v>
                </c:pt>
                <c:pt idx="104">
                  <c:v>2.126413886340055</c:v>
                </c:pt>
                <c:pt idx="105">
                  <c:v>2.1268933716024998</c:v>
                </c:pt>
                <c:pt idx="106">
                  <c:v>2.1273728568649446</c:v>
                </c:pt>
                <c:pt idx="107">
                  <c:v>2.1278523421273894</c:v>
                </c:pt>
                <c:pt idx="108">
                  <c:v>2.1283318273898342</c:v>
                </c:pt>
                <c:pt idx="109">
                  <c:v>2.128811312652279</c:v>
                </c:pt>
                <c:pt idx="110">
                  <c:v>2.1292907979147238</c:v>
                </c:pt>
                <c:pt idx="111">
                  <c:v>2.1297702831771685</c:v>
                </c:pt>
                <c:pt idx="112">
                  <c:v>2.1302497684396133</c:v>
                </c:pt>
                <c:pt idx="113">
                  <c:v>2.1307292537020581</c:v>
                </c:pt>
                <c:pt idx="114">
                  <c:v>2.1312087389645029</c:v>
                </c:pt>
                <c:pt idx="115">
                  <c:v>2.1316882242269477</c:v>
                </c:pt>
                <c:pt idx="116">
                  <c:v>2.1321677094893929</c:v>
                </c:pt>
                <c:pt idx="117">
                  <c:v>2.1326471947518377</c:v>
                </c:pt>
                <c:pt idx="118">
                  <c:v>2.1331266800142825</c:v>
                </c:pt>
                <c:pt idx="119">
                  <c:v>2.1336061652767273</c:v>
                </c:pt>
                <c:pt idx="120">
                  <c:v>2.1340856505391721</c:v>
                </c:pt>
                <c:pt idx="121">
                  <c:v>2.1345651358016169</c:v>
                </c:pt>
                <c:pt idx="122">
                  <c:v>2.1350446210640617</c:v>
                </c:pt>
                <c:pt idx="123">
                  <c:v>2.1355241063265065</c:v>
                </c:pt>
                <c:pt idx="124">
                  <c:v>2.1360035915889513</c:v>
                </c:pt>
                <c:pt idx="125">
                  <c:v>2.136483076851396</c:v>
                </c:pt>
                <c:pt idx="126">
                  <c:v>2.1369625621138408</c:v>
                </c:pt>
                <c:pt idx="127">
                  <c:v>2.1374420473762856</c:v>
                </c:pt>
                <c:pt idx="128">
                  <c:v>2.1379215326387304</c:v>
                </c:pt>
                <c:pt idx="129">
                  <c:v>2.1384010179011752</c:v>
                </c:pt>
                <c:pt idx="130">
                  <c:v>2.13888050316362</c:v>
                </c:pt>
                <c:pt idx="131">
                  <c:v>2.1393599884260648</c:v>
                </c:pt>
                <c:pt idx="132">
                  <c:v>2.1398394736885096</c:v>
                </c:pt>
                <c:pt idx="133">
                  <c:v>2.1403189589509544</c:v>
                </c:pt>
                <c:pt idx="134">
                  <c:v>2.1407984442133992</c:v>
                </c:pt>
                <c:pt idx="135">
                  <c:v>2.1412779294758439</c:v>
                </c:pt>
                <c:pt idx="136">
                  <c:v>2.1417574147382887</c:v>
                </c:pt>
                <c:pt idx="137">
                  <c:v>2.1422369000007335</c:v>
                </c:pt>
                <c:pt idx="138">
                  <c:v>2.1427163852631783</c:v>
                </c:pt>
                <c:pt idx="139">
                  <c:v>2.1431958705256231</c:v>
                </c:pt>
                <c:pt idx="140">
                  <c:v>2.1436753557880679</c:v>
                </c:pt>
                <c:pt idx="141">
                  <c:v>2.1441548410505127</c:v>
                </c:pt>
                <c:pt idx="142">
                  <c:v>2.1446343263129579</c:v>
                </c:pt>
                <c:pt idx="143">
                  <c:v>2.1451138115754027</c:v>
                </c:pt>
                <c:pt idx="144">
                  <c:v>2.1455932968378475</c:v>
                </c:pt>
                <c:pt idx="145">
                  <c:v>2.1460727821002923</c:v>
                </c:pt>
                <c:pt idx="146">
                  <c:v>2.1465522673627371</c:v>
                </c:pt>
                <c:pt idx="147">
                  <c:v>2.1470317526251819</c:v>
                </c:pt>
                <c:pt idx="148">
                  <c:v>2.1475112378876267</c:v>
                </c:pt>
                <c:pt idx="149">
                  <c:v>2.1479907231500714</c:v>
                </c:pt>
                <c:pt idx="150">
                  <c:v>2.1484702084125162</c:v>
                </c:pt>
                <c:pt idx="151">
                  <c:v>2.148949693674961</c:v>
                </c:pt>
                <c:pt idx="152">
                  <c:v>2.1494291789374058</c:v>
                </c:pt>
                <c:pt idx="153">
                  <c:v>2.1499086641998506</c:v>
                </c:pt>
                <c:pt idx="154">
                  <c:v>2.1503881494622954</c:v>
                </c:pt>
                <c:pt idx="155">
                  <c:v>2.1508676347247402</c:v>
                </c:pt>
                <c:pt idx="156">
                  <c:v>2.151347119987185</c:v>
                </c:pt>
                <c:pt idx="157">
                  <c:v>2.1518266052496298</c:v>
                </c:pt>
                <c:pt idx="158">
                  <c:v>2.1523060905120746</c:v>
                </c:pt>
                <c:pt idx="159">
                  <c:v>2.1527855757745193</c:v>
                </c:pt>
                <c:pt idx="160">
                  <c:v>2.1532650610369641</c:v>
                </c:pt>
                <c:pt idx="161">
                  <c:v>2.1537445462994089</c:v>
                </c:pt>
                <c:pt idx="162">
                  <c:v>2.1542240315618537</c:v>
                </c:pt>
                <c:pt idx="163">
                  <c:v>2.1547035168242985</c:v>
                </c:pt>
                <c:pt idx="164">
                  <c:v>2.1551830020867433</c:v>
                </c:pt>
                <c:pt idx="165">
                  <c:v>2.1556624873491881</c:v>
                </c:pt>
                <c:pt idx="166">
                  <c:v>2.1561419726116329</c:v>
                </c:pt>
                <c:pt idx="167">
                  <c:v>2.1566214578740777</c:v>
                </c:pt>
                <c:pt idx="168">
                  <c:v>2.1571009431365225</c:v>
                </c:pt>
                <c:pt idx="169">
                  <c:v>2.1575804283989677</c:v>
                </c:pt>
                <c:pt idx="170">
                  <c:v>2.1580599136614125</c:v>
                </c:pt>
                <c:pt idx="171">
                  <c:v>2.1585393989238573</c:v>
                </c:pt>
                <c:pt idx="172">
                  <c:v>2.1590188841863021</c:v>
                </c:pt>
                <c:pt idx="173">
                  <c:v>2.1594983694487468</c:v>
                </c:pt>
                <c:pt idx="174">
                  <c:v>2.1599778547111916</c:v>
                </c:pt>
                <c:pt idx="175">
                  <c:v>2.1604573399736364</c:v>
                </c:pt>
                <c:pt idx="176">
                  <c:v>2.1609368252360812</c:v>
                </c:pt>
                <c:pt idx="177">
                  <c:v>2.161416310498526</c:v>
                </c:pt>
                <c:pt idx="178">
                  <c:v>2.1618957957609708</c:v>
                </c:pt>
                <c:pt idx="179">
                  <c:v>2.1623752810234156</c:v>
                </c:pt>
                <c:pt idx="180">
                  <c:v>2.1628547662858604</c:v>
                </c:pt>
                <c:pt idx="181">
                  <c:v>2.1633342515483052</c:v>
                </c:pt>
                <c:pt idx="182">
                  <c:v>2.16381373681075</c:v>
                </c:pt>
                <c:pt idx="183">
                  <c:v>2.1642932220731947</c:v>
                </c:pt>
                <c:pt idx="184">
                  <c:v>2.1647727073356395</c:v>
                </c:pt>
                <c:pt idx="185">
                  <c:v>2.1652521925980843</c:v>
                </c:pt>
                <c:pt idx="186">
                  <c:v>2.1657316778605291</c:v>
                </c:pt>
                <c:pt idx="187">
                  <c:v>2.1662111631229739</c:v>
                </c:pt>
                <c:pt idx="188">
                  <c:v>2.1666906483854187</c:v>
                </c:pt>
                <c:pt idx="189">
                  <c:v>2.1671701336478635</c:v>
                </c:pt>
                <c:pt idx="190">
                  <c:v>2.1676496189103083</c:v>
                </c:pt>
                <c:pt idx="191">
                  <c:v>2.1681291041727531</c:v>
                </c:pt>
                <c:pt idx="192">
                  <c:v>2.1686085894351979</c:v>
                </c:pt>
                <c:pt idx="193">
                  <c:v>2.1690880746976426</c:v>
                </c:pt>
                <c:pt idx="194">
                  <c:v>2.1695675599600879</c:v>
                </c:pt>
                <c:pt idx="195">
                  <c:v>2.1700470452225327</c:v>
                </c:pt>
                <c:pt idx="196">
                  <c:v>2.1705265304849775</c:v>
                </c:pt>
                <c:pt idx="197">
                  <c:v>2.1710060157474222</c:v>
                </c:pt>
                <c:pt idx="198">
                  <c:v>2.171485501009867</c:v>
                </c:pt>
                <c:pt idx="199">
                  <c:v>2.1719649862723118</c:v>
                </c:pt>
                <c:pt idx="200">
                  <c:v>2.1724444715347566</c:v>
                </c:pt>
                <c:pt idx="201">
                  <c:v>2.1729239567972014</c:v>
                </c:pt>
                <c:pt idx="202">
                  <c:v>2.1734034420596462</c:v>
                </c:pt>
                <c:pt idx="203">
                  <c:v>2.173882927322091</c:v>
                </c:pt>
                <c:pt idx="204">
                  <c:v>2.1743624125845358</c:v>
                </c:pt>
                <c:pt idx="205">
                  <c:v>2.1748418978469806</c:v>
                </c:pt>
                <c:pt idx="206">
                  <c:v>2.1753213831094254</c:v>
                </c:pt>
                <c:pt idx="207">
                  <c:v>2.1758008683718701</c:v>
                </c:pt>
                <c:pt idx="208">
                  <c:v>2.1762803536343149</c:v>
                </c:pt>
                <c:pt idx="209">
                  <c:v>2.1767598388967597</c:v>
                </c:pt>
                <c:pt idx="210">
                  <c:v>2.1772393241592045</c:v>
                </c:pt>
                <c:pt idx="211">
                  <c:v>2.1777188094216493</c:v>
                </c:pt>
                <c:pt idx="212">
                  <c:v>2.1781982946840941</c:v>
                </c:pt>
                <c:pt idx="213">
                  <c:v>2.1786777799465389</c:v>
                </c:pt>
                <c:pt idx="214">
                  <c:v>2.1791572652089837</c:v>
                </c:pt>
                <c:pt idx="215">
                  <c:v>2.1796367504714285</c:v>
                </c:pt>
                <c:pt idx="216">
                  <c:v>2.1801162357338733</c:v>
                </c:pt>
                <c:pt idx="217">
                  <c:v>2.180595720996318</c:v>
                </c:pt>
                <c:pt idx="218">
                  <c:v>2.1810752062587628</c:v>
                </c:pt>
                <c:pt idx="219">
                  <c:v>2.1815546915212076</c:v>
                </c:pt>
                <c:pt idx="220">
                  <c:v>2.1820341767836524</c:v>
                </c:pt>
                <c:pt idx="221">
                  <c:v>2.1825136620460972</c:v>
                </c:pt>
                <c:pt idx="222">
                  <c:v>2.1829931473085424</c:v>
                </c:pt>
                <c:pt idx="223">
                  <c:v>2.1834726325709872</c:v>
                </c:pt>
                <c:pt idx="224">
                  <c:v>2.183952117833432</c:v>
                </c:pt>
                <c:pt idx="225">
                  <c:v>2.1844316030958768</c:v>
                </c:pt>
                <c:pt idx="226">
                  <c:v>2.1849110883583216</c:v>
                </c:pt>
                <c:pt idx="227">
                  <c:v>2.1853905736207664</c:v>
                </c:pt>
                <c:pt idx="228">
                  <c:v>2.1858700588832112</c:v>
                </c:pt>
                <c:pt idx="229">
                  <c:v>2.186349544145656</c:v>
                </c:pt>
                <c:pt idx="230">
                  <c:v>2.1868290294081008</c:v>
                </c:pt>
                <c:pt idx="231">
                  <c:v>2.1873085146705455</c:v>
                </c:pt>
                <c:pt idx="232">
                  <c:v>2.1877879999329903</c:v>
                </c:pt>
                <c:pt idx="233">
                  <c:v>2.1882674851954351</c:v>
                </c:pt>
                <c:pt idx="234">
                  <c:v>2.1887469704578799</c:v>
                </c:pt>
                <c:pt idx="235">
                  <c:v>2.1892264557203247</c:v>
                </c:pt>
                <c:pt idx="236">
                  <c:v>2.1897059409827695</c:v>
                </c:pt>
                <c:pt idx="237">
                  <c:v>2.1901854262452143</c:v>
                </c:pt>
                <c:pt idx="238">
                  <c:v>2.1906649115076591</c:v>
                </c:pt>
                <c:pt idx="239">
                  <c:v>2.1911443967701039</c:v>
                </c:pt>
                <c:pt idx="240">
                  <c:v>2.1916238820325487</c:v>
                </c:pt>
                <c:pt idx="241">
                  <c:v>2.1921033672949934</c:v>
                </c:pt>
                <c:pt idx="242">
                  <c:v>2.1925828525574382</c:v>
                </c:pt>
                <c:pt idx="243">
                  <c:v>2.193062337819883</c:v>
                </c:pt>
                <c:pt idx="244">
                  <c:v>2.1935418230823278</c:v>
                </c:pt>
                <c:pt idx="245">
                  <c:v>2.1940213083447726</c:v>
                </c:pt>
                <c:pt idx="246">
                  <c:v>2.1945007936072174</c:v>
                </c:pt>
                <c:pt idx="247">
                  <c:v>2.1949802788696626</c:v>
                </c:pt>
                <c:pt idx="248">
                  <c:v>2.1954597641321074</c:v>
                </c:pt>
                <c:pt idx="249">
                  <c:v>2.1959392493945522</c:v>
                </c:pt>
                <c:pt idx="250">
                  <c:v>2.196418734656997</c:v>
                </c:pt>
                <c:pt idx="251">
                  <c:v>2.1968982199194418</c:v>
                </c:pt>
                <c:pt idx="252">
                  <c:v>2.1973777051818866</c:v>
                </c:pt>
                <c:pt idx="253">
                  <c:v>2.1978571904443314</c:v>
                </c:pt>
                <c:pt idx="254">
                  <c:v>2.1983366757067762</c:v>
                </c:pt>
                <c:pt idx="255">
                  <c:v>2.1988161609692209</c:v>
                </c:pt>
                <c:pt idx="256">
                  <c:v>2.1992956462316657</c:v>
                </c:pt>
                <c:pt idx="257">
                  <c:v>2.1997751314941105</c:v>
                </c:pt>
                <c:pt idx="258">
                  <c:v>2.2002546167565553</c:v>
                </c:pt>
                <c:pt idx="259">
                  <c:v>2.2007341020190001</c:v>
                </c:pt>
                <c:pt idx="260">
                  <c:v>2.2012135872814449</c:v>
                </c:pt>
                <c:pt idx="261">
                  <c:v>2.2016930725438897</c:v>
                </c:pt>
                <c:pt idx="262">
                  <c:v>2.2021725578063345</c:v>
                </c:pt>
                <c:pt idx="263">
                  <c:v>2.2026520430687793</c:v>
                </c:pt>
                <c:pt idx="264">
                  <c:v>2.2031315283312241</c:v>
                </c:pt>
                <c:pt idx="265">
                  <c:v>2.2036110135936688</c:v>
                </c:pt>
                <c:pt idx="266">
                  <c:v>2.2040904988561136</c:v>
                </c:pt>
                <c:pt idx="267">
                  <c:v>2.2045699841185584</c:v>
                </c:pt>
                <c:pt idx="268">
                  <c:v>2.2050494693810032</c:v>
                </c:pt>
                <c:pt idx="269">
                  <c:v>2.205528954643448</c:v>
                </c:pt>
                <c:pt idx="270">
                  <c:v>2.2060084399058928</c:v>
                </c:pt>
                <c:pt idx="271">
                  <c:v>2.2064879251683376</c:v>
                </c:pt>
                <c:pt idx="272">
                  <c:v>2.2069674104307824</c:v>
                </c:pt>
                <c:pt idx="273">
                  <c:v>2.2074468956932272</c:v>
                </c:pt>
                <c:pt idx="274">
                  <c:v>2.2079263809556724</c:v>
                </c:pt>
                <c:pt idx="275">
                  <c:v>2.2084058662181172</c:v>
                </c:pt>
                <c:pt idx="276">
                  <c:v>2.208885351480562</c:v>
                </c:pt>
                <c:pt idx="277">
                  <c:v>2.2093648367430068</c:v>
                </c:pt>
                <c:pt idx="278">
                  <c:v>2.2098443220054516</c:v>
                </c:pt>
                <c:pt idx="279">
                  <c:v>2.2103238072678963</c:v>
                </c:pt>
                <c:pt idx="280">
                  <c:v>2.2108032925303411</c:v>
                </c:pt>
                <c:pt idx="281">
                  <c:v>2.2112827777927859</c:v>
                </c:pt>
                <c:pt idx="282">
                  <c:v>2.2117622630552307</c:v>
                </c:pt>
                <c:pt idx="283">
                  <c:v>2.2122417483176755</c:v>
                </c:pt>
                <c:pt idx="284">
                  <c:v>2.2127212335801203</c:v>
                </c:pt>
                <c:pt idx="285">
                  <c:v>2.2132007188425651</c:v>
                </c:pt>
                <c:pt idx="286">
                  <c:v>2.2136802041050099</c:v>
                </c:pt>
                <c:pt idx="287">
                  <c:v>2.2141596893674547</c:v>
                </c:pt>
                <c:pt idx="288">
                  <c:v>2.2146391746298995</c:v>
                </c:pt>
                <c:pt idx="289">
                  <c:v>2.2151186598923442</c:v>
                </c:pt>
                <c:pt idx="290">
                  <c:v>2.215598145154789</c:v>
                </c:pt>
                <c:pt idx="291">
                  <c:v>2.2160776304172338</c:v>
                </c:pt>
                <c:pt idx="292">
                  <c:v>2.2165571156796786</c:v>
                </c:pt>
                <c:pt idx="293">
                  <c:v>2.2170366009421234</c:v>
                </c:pt>
                <c:pt idx="294">
                  <c:v>2.2175160862045682</c:v>
                </c:pt>
                <c:pt idx="295">
                  <c:v>2.217995571467013</c:v>
                </c:pt>
                <c:pt idx="296">
                  <c:v>2.2184750567294578</c:v>
                </c:pt>
                <c:pt idx="297">
                  <c:v>2.2189545419919026</c:v>
                </c:pt>
                <c:pt idx="298">
                  <c:v>2.2194340272543474</c:v>
                </c:pt>
                <c:pt idx="299">
                  <c:v>2.2199135125167921</c:v>
                </c:pt>
                <c:pt idx="300">
                  <c:v>2.2203929977792374</c:v>
                </c:pt>
                <c:pt idx="301">
                  <c:v>2.2208724830416822</c:v>
                </c:pt>
                <c:pt idx="302">
                  <c:v>2.221351968304127</c:v>
                </c:pt>
                <c:pt idx="303">
                  <c:v>2.2218314535665717</c:v>
                </c:pt>
                <c:pt idx="304">
                  <c:v>2.2223109388290165</c:v>
                </c:pt>
                <c:pt idx="305">
                  <c:v>2.2227904240914613</c:v>
                </c:pt>
                <c:pt idx="423">
                  <c:v>2.2551624161716792</c:v>
                </c:pt>
                <c:pt idx="424">
                  <c:v>2.2519432624301485</c:v>
                </c:pt>
                <c:pt idx="425">
                  <c:v>2.2487241086886174</c:v>
                </c:pt>
                <c:pt idx="426">
                  <c:v>2.2455049549470867</c:v>
                </c:pt>
                <c:pt idx="427">
                  <c:v>2.242285801205556</c:v>
                </c:pt>
                <c:pt idx="428">
                  <c:v>2.2390666474640253</c:v>
                </c:pt>
                <c:pt idx="429">
                  <c:v>2.2358474937224946</c:v>
                </c:pt>
                <c:pt idx="430">
                  <c:v>2.2326283399809634</c:v>
                </c:pt>
                <c:pt idx="431">
                  <c:v>2.2294091862394327</c:v>
                </c:pt>
                <c:pt idx="432">
                  <c:v>2.226190032497902</c:v>
                </c:pt>
                <c:pt idx="433">
                  <c:v>2.2229708787563713</c:v>
                </c:pt>
                <c:pt idx="434">
                  <c:v>2.2197517250148406</c:v>
                </c:pt>
                <c:pt idx="435">
                  <c:v>2.2165325712733095</c:v>
                </c:pt>
                <c:pt idx="436">
                  <c:v>2.2133134175317788</c:v>
                </c:pt>
                <c:pt idx="437">
                  <c:v>2.2100942637902481</c:v>
                </c:pt>
                <c:pt idx="438">
                  <c:v>2.2068751100487174</c:v>
                </c:pt>
                <c:pt idx="439">
                  <c:v>2.2036559563071867</c:v>
                </c:pt>
                <c:pt idx="440">
                  <c:v>2.2004368025656555</c:v>
                </c:pt>
                <c:pt idx="441">
                  <c:v>2.1972176488241248</c:v>
                </c:pt>
                <c:pt idx="442">
                  <c:v>2.1939984950825941</c:v>
                </c:pt>
                <c:pt idx="443">
                  <c:v>2.1907793413410634</c:v>
                </c:pt>
                <c:pt idx="444">
                  <c:v>2.1875601875995327</c:v>
                </c:pt>
                <c:pt idx="445">
                  <c:v>2.1843410338580016</c:v>
                </c:pt>
                <c:pt idx="446">
                  <c:v>2.1811218801164709</c:v>
                </c:pt>
                <c:pt idx="447">
                  <c:v>2.1779027263749402</c:v>
                </c:pt>
                <c:pt idx="448">
                  <c:v>2.1746835726334095</c:v>
                </c:pt>
                <c:pt idx="449">
                  <c:v>2.1714644188918788</c:v>
                </c:pt>
                <c:pt idx="450">
                  <c:v>2.1682452651503477</c:v>
                </c:pt>
                <c:pt idx="451">
                  <c:v>2.165026111408817</c:v>
                </c:pt>
                <c:pt idx="452">
                  <c:v>2.1618069576672863</c:v>
                </c:pt>
                <c:pt idx="453">
                  <c:v>2.1585878039257556</c:v>
                </c:pt>
                <c:pt idx="454">
                  <c:v>2.1553686501842249</c:v>
                </c:pt>
                <c:pt idx="455">
                  <c:v>2.1521494964426937</c:v>
                </c:pt>
                <c:pt idx="456">
                  <c:v>2.148930342701163</c:v>
                </c:pt>
                <c:pt idx="457">
                  <c:v>2.1457111889596323</c:v>
                </c:pt>
                <c:pt idx="458">
                  <c:v>2.1424920352181016</c:v>
                </c:pt>
                <c:pt idx="459">
                  <c:v>2.1392728814765709</c:v>
                </c:pt>
                <c:pt idx="460">
                  <c:v>2.1360537277350398</c:v>
                </c:pt>
                <c:pt idx="461">
                  <c:v>2.1328345739935091</c:v>
                </c:pt>
                <c:pt idx="462">
                  <c:v>2.1296154202519784</c:v>
                </c:pt>
                <c:pt idx="463">
                  <c:v>2.1263962665104477</c:v>
                </c:pt>
                <c:pt idx="464">
                  <c:v>2.123177112768917</c:v>
                </c:pt>
                <c:pt idx="465">
                  <c:v>2.1199579590273858</c:v>
                </c:pt>
                <c:pt idx="466">
                  <c:v>2.1167388052858551</c:v>
                </c:pt>
                <c:pt idx="467">
                  <c:v>2.1135196515443244</c:v>
                </c:pt>
                <c:pt idx="468">
                  <c:v>2.1103004978027937</c:v>
                </c:pt>
                <c:pt idx="469">
                  <c:v>2.107081344061263</c:v>
                </c:pt>
                <c:pt idx="470">
                  <c:v>2.1038621903197319</c:v>
                </c:pt>
                <c:pt idx="471">
                  <c:v>2.1006430365782012</c:v>
                </c:pt>
                <c:pt idx="472">
                  <c:v>2.0974238828366705</c:v>
                </c:pt>
                <c:pt idx="473">
                  <c:v>2.0942047290951398</c:v>
                </c:pt>
                <c:pt idx="474">
                  <c:v>2.0909855753536091</c:v>
                </c:pt>
                <c:pt idx="475">
                  <c:v>2.0877664216120779</c:v>
                </c:pt>
                <c:pt idx="476">
                  <c:v>2.0845472678705472</c:v>
                </c:pt>
                <c:pt idx="477">
                  <c:v>2.0813281141290165</c:v>
                </c:pt>
                <c:pt idx="478">
                  <c:v>2.0781089603874858</c:v>
                </c:pt>
                <c:pt idx="479">
                  <c:v>2.0748898066459551</c:v>
                </c:pt>
                <c:pt idx="480">
                  <c:v>2.071670652904424</c:v>
                </c:pt>
                <c:pt idx="481">
                  <c:v>2.0684514991628933</c:v>
                </c:pt>
                <c:pt idx="482">
                  <c:v>2.0652323454213626</c:v>
                </c:pt>
                <c:pt idx="483">
                  <c:v>2.0620131916798319</c:v>
                </c:pt>
                <c:pt idx="484">
                  <c:v>2.0587940379383007</c:v>
                </c:pt>
                <c:pt idx="485">
                  <c:v>2.05557488419677</c:v>
                </c:pt>
                <c:pt idx="486">
                  <c:v>2.0523557304552393</c:v>
                </c:pt>
                <c:pt idx="487">
                  <c:v>2.0491365767137086</c:v>
                </c:pt>
                <c:pt idx="488">
                  <c:v>2.0459174229721779</c:v>
                </c:pt>
                <c:pt idx="489">
                  <c:v>2.0426982692306468</c:v>
                </c:pt>
                <c:pt idx="490">
                  <c:v>2.0394791154891161</c:v>
                </c:pt>
                <c:pt idx="491">
                  <c:v>2.0362599617475854</c:v>
                </c:pt>
                <c:pt idx="492">
                  <c:v>2.0330408080060547</c:v>
                </c:pt>
                <c:pt idx="493">
                  <c:v>2.029821654264524</c:v>
                </c:pt>
                <c:pt idx="494">
                  <c:v>2.0266025005229928</c:v>
                </c:pt>
                <c:pt idx="495">
                  <c:v>2.0233833467814621</c:v>
                </c:pt>
                <c:pt idx="496">
                  <c:v>2.0201641930399314</c:v>
                </c:pt>
                <c:pt idx="497">
                  <c:v>2.0169450392984007</c:v>
                </c:pt>
                <c:pt idx="498">
                  <c:v>2.01372588555687</c:v>
                </c:pt>
                <c:pt idx="499">
                  <c:v>2.0105067318153389</c:v>
                </c:pt>
                <c:pt idx="500">
                  <c:v>2.0072875780738082</c:v>
                </c:pt>
                <c:pt idx="501">
                  <c:v>2.0040684243322775</c:v>
                </c:pt>
                <c:pt idx="502">
                  <c:v>2.0008492705907468</c:v>
                </c:pt>
                <c:pt idx="503">
                  <c:v>1.9976301168492159</c:v>
                </c:pt>
                <c:pt idx="504">
                  <c:v>1.9944109631076852</c:v>
                </c:pt>
                <c:pt idx="505">
                  <c:v>1.9911918093661543</c:v>
                </c:pt>
                <c:pt idx="506">
                  <c:v>1.9879726556246236</c:v>
                </c:pt>
                <c:pt idx="507">
                  <c:v>1.9847535018830929</c:v>
                </c:pt>
                <c:pt idx="508">
                  <c:v>1.9815343481415619</c:v>
                </c:pt>
                <c:pt idx="509">
                  <c:v>1.9783151944000312</c:v>
                </c:pt>
                <c:pt idx="510">
                  <c:v>1.9750960406585003</c:v>
                </c:pt>
                <c:pt idx="511">
                  <c:v>1.9718768869169696</c:v>
                </c:pt>
                <c:pt idx="512">
                  <c:v>1.9686577331754389</c:v>
                </c:pt>
                <c:pt idx="513">
                  <c:v>1.965438579433908</c:v>
                </c:pt>
                <c:pt idx="514">
                  <c:v>1.9622194256923773</c:v>
                </c:pt>
                <c:pt idx="515">
                  <c:v>1.9590002719508464</c:v>
                </c:pt>
                <c:pt idx="516">
                  <c:v>1.9557811182093157</c:v>
                </c:pt>
                <c:pt idx="517">
                  <c:v>1.952561964467785</c:v>
                </c:pt>
                <c:pt idx="518">
                  <c:v>1.949342810726254</c:v>
                </c:pt>
                <c:pt idx="519">
                  <c:v>1.9461236569847231</c:v>
                </c:pt>
                <c:pt idx="520">
                  <c:v>1.9429045032431924</c:v>
                </c:pt>
                <c:pt idx="521">
                  <c:v>1.9396853495016617</c:v>
                </c:pt>
                <c:pt idx="522">
                  <c:v>1.936466195760131</c:v>
                </c:pt>
                <c:pt idx="523">
                  <c:v>1.9332470420186001</c:v>
                </c:pt>
                <c:pt idx="524">
                  <c:v>1.9300278882770692</c:v>
                </c:pt>
                <c:pt idx="525">
                  <c:v>1.9268087345355385</c:v>
                </c:pt>
                <c:pt idx="526">
                  <c:v>1.9235895807940078</c:v>
                </c:pt>
                <c:pt idx="527">
                  <c:v>1.9203704270524771</c:v>
                </c:pt>
                <c:pt idx="528">
                  <c:v>1.9171512733109461</c:v>
                </c:pt>
                <c:pt idx="529">
                  <c:v>1.9139321195694152</c:v>
                </c:pt>
                <c:pt idx="530">
                  <c:v>1.9107129658278845</c:v>
                </c:pt>
                <c:pt idx="531">
                  <c:v>1.9074938120863538</c:v>
                </c:pt>
                <c:pt idx="532">
                  <c:v>1.9042746583448231</c:v>
                </c:pt>
                <c:pt idx="533">
                  <c:v>1.9010555046032922</c:v>
                </c:pt>
                <c:pt idx="534">
                  <c:v>1.8978363508617613</c:v>
                </c:pt>
                <c:pt idx="535">
                  <c:v>1.8946171971202306</c:v>
                </c:pt>
                <c:pt idx="536">
                  <c:v>1.8913980433786999</c:v>
                </c:pt>
                <c:pt idx="537">
                  <c:v>1.8881788896371692</c:v>
                </c:pt>
                <c:pt idx="538">
                  <c:v>1.8849597358956383</c:v>
                </c:pt>
                <c:pt idx="539">
                  <c:v>1.8817405821541073</c:v>
                </c:pt>
                <c:pt idx="540">
                  <c:v>1.8785214284125766</c:v>
                </c:pt>
                <c:pt idx="541">
                  <c:v>1.8753022746710459</c:v>
                </c:pt>
                <c:pt idx="542">
                  <c:v>1.8720831209295152</c:v>
                </c:pt>
                <c:pt idx="543">
                  <c:v>1.8688639671879843</c:v>
                </c:pt>
                <c:pt idx="544">
                  <c:v>1.8656448134464534</c:v>
                </c:pt>
                <c:pt idx="545">
                  <c:v>1.8624256597049227</c:v>
                </c:pt>
                <c:pt idx="546">
                  <c:v>1.859206505963392</c:v>
                </c:pt>
                <c:pt idx="547">
                  <c:v>1.8559873522218611</c:v>
                </c:pt>
                <c:pt idx="548">
                  <c:v>1.8527681984803304</c:v>
                </c:pt>
                <c:pt idx="549">
                  <c:v>1.8495490447387994</c:v>
                </c:pt>
                <c:pt idx="550">
                  <c:v>1.8463298909972687</c:v>
                </c:pt>
                <c:pt idx="551">
                  <c:v>1.843110737255738</c:v>
                </c:pt>
                <c:pt idx="552">
                  <c:v>1.8398915835142071</c:v>
                </c:pt>
                <c:pt idx="553">
                  <c:v>1.8366724297726764</c:v>
                </c:pt>
                <c:pt idx="554">
                  <c:v>1.8334532760311455</c:v>
                </c:pt>
                <c:pt idx="555">
                  <c:v>1.8302341222896148</c:v>
                </c:pt>
                <c:pt idx="556">
                  <c:v>1.8270149685480841</c:v>
                </c:pt>
                <c:pt idx="557">
                  <c:v>1.8237958148065532</c:v>
                </c:pt>
                <c:pt idx="558">
                  <c:v>1.8205766610650225</c:v>
                </c:pt>
                <c:pt idx="559">
                  <c:v>1.8173575073234916</c:v>
                </c:pt>
                <c:pt idx="560">
                  <c:v>1.8141383535819608</c:v>
                </c:pt>
                <c:pt idx="561">
                  <c:v>1.8109191998404301</c:v>
                </c:pt>
                <c:pt idx="562">
                  <c:v>1.8077000460988992</c:v>
                </c:pt>
                <c:pt idx="563">
                  <c:v>1.8044808923573685</c:v>
                </c:pt>
                <c:pt idx="564">
                  <c:v>1.8012617386158376</c:v>
                </c:pt>
                <c:pt idx="565">
                  <c:v>1.7980425848743069</c:v>
                </c:pt>
                <c:pt idx="566">
                  <c:v>1.7948234311327762</c:v>
                </c:pt>
                <c:pt idx="567">
                  <c:v>1.7916042773912453</c:v>
                </c:pt>
                <c:pt idx="568">
                  <c:v>1.7883851236497144</c:v>
                </c:pt>
                <c:pt idx="569">
                  <c:v>1.7851659699081837</c:v>
                </c:pt>
                <c:pt idx="570">
                  <c:v>1.781946816166653</c:v>
                </c:pt>
                <c:pt idx="571">
                  <c:v>1.7787276624251223</c:v>
                </c:pt>
                <c:pt idx="572">
                  <c:v>1.7755085086835913</c:v>
                </c:pt>
                <c:pt idx="573">
                  <c:v>1.7722893549420604</c:v>
                </c:pt>
                <c:pt idx="574">
                  <c:v>1.7690702012005297</c:v>
                </c:pt>
                <c:pt idx="575">
                  <c:v>1.765851047458999</c:v>
                </c:pt>
                <c:pt idx="576">
                  <c:v>1.7626318937174683</c:v>
                </c:pt>
                <c:pt idx="577">
                  <c:v>1.7594127399759374</c:v>
                </c:pt>
                <c:pt idx="578">
                  <c:v>1.7561935862344065</c:v>
                </c:pt>
                <c:pt idx="579">
                  <c:v>1.7529744324928758</c:v>
                </c:pt>
                <c:pt idx="580">
                  <c:v>1.7497552787513451</c:v>
                </c:pt>
                <c:pt idx="581">
                  <c:v>1.7465361250098144</c:v>
                </c:pt>
                <c:pt idx="582">
                  <c:v>1.7433169712682834</c:v>
                </c:pt>
                <c:pt idx="583">
                  <c:v>1.7400978175267525</c:v>
                </c:pt>
                <c:pt idx="584">
                  <c:v>1.7368786637852218</c:v>
                </c:pt>
                <c:pt idx="585">
                  <c:v>1.7336595100436911</c:v>
                </c:pt>
                <c:pt idx="586">
                  <c:v>1.7304403563021604</c:v>
                </c:pt>
                <c:pt idx="587">
                  <c:v>1.7272212025606295</c:v>
                </c:pt>
                <c:pt idx="588">
                  <c:v>1.7240020488190986</c:v>
                </c:pt>
                <c:pt idx="589">
                  <c:v>1.7207828950775679</c:v>
                </c:pt>
                <c:pt idx="590">
                  <c:v>1.7175637413360372</c:v>
                </c:pt>
                <c:pt idx="591">
                  <c:v>1.7143445875945065</c:v>
                </c:pt>
                <c:pt idx="592">
                  <c:v>1.7111254338529756</c:v>
                </c:pt>
                <c:pt idx="593">
                  <c:v>1.7079062801114446</c:v>
                </c:pt>
                <c:pt idx="594">
                  <c:v>1.7046871263699139</c:v>
                </c:pt>
                <c:pt idx="595">
                  <c:v>1.7014679726283832</c:v>
                </c:pt>
                <c:pt idx="596">
                  <c:v>1.6982488188868525</c:v>
                </c:pt>
                <c:pt idx="597">
                  <c:v>1.6950296651453216</c:v>
                </c:pt>
                <c:pt idx="598">
                  <c:v>1.6918105114037907</c:v>
                </c:pt>
                <c:pt idx="599">
                  <c:v>1.68859135766226</c:v>
                </c:pt>
                <c:pt idx="600">
                  <c:v>1.6853722039207293</c:v>
                </c:pt>
                <c:pt idx="601">
                  <c:v>1.6821530501791986</c:v>
                </c:pt>
                <c:pt idx="602">
                  <c:v>1.6789338964376677</c:v>
                </c:pt>
                <c:pt idx="603">
                  <c:v>1.6757147426961367</c:v>
                </c:pt>
                <c:pt idx="604">
                  <c:v>1.672495588954606</c:v>
                </c:pt>
                <c:pt idx="605">
                  <c:v>1.6692764352130753</c:v>
                </c:pt>
                <c:pt idx="606">
                  <c:v>1.6660572814715446</c:v>
                </c:pt>
                <c:pt idx="607">
                  <c:v>1.6628381277300137</c:v>
                </c:pt>
                <c:pt idx="608">
                  <c:v>1.6596189739884828</c:v>
                </c:pt>
                <c:pt idx="609">
                  <c:v>1.6563998202469521</c:v>
                </c:pt>
                <c:pt idx="610">
                  <c:v>1.6531806665054214</c:v>
                </c:pt>
                <c:pt idx="611">
                  <c:v>1.6499615127638905</c:v>
                </c:pt>
                <c:pt idx="612">
                  <c:v>1.6467423590223598</c:v>
                </c:pt>
                <c:pt idx="613">
                  <c:v>1.6435232052808288</c:v>
                </c:pt>
                <c:pt idx="614">
                  <c:v>1.6403040515392981</c:v>
                </c:pt>
                <c:pt idx="615">
                  <c:v>1.6370848977977674</c:v>
                </c:pt>
                <c:pt idx="616">
                  <c:v>1.6338657440562365</c:v>
                </c:pt>
                <c:pt idx="617">
                  <c:v>1.6306465903147058</c:v>
                </c:pt>
                <c:pt idx="618">
                  <c:v>1.6274274365731749</c:v>
                </c:pt>
                <c:pt idx="619">
                  <c:v>1.6242082828316442</c:v>
                </c:pt>
                <c:pt idx="620">
                  <c:v>1.6209891290901135</c:v>
                </c:pt>
                <c:pt idx="621">
                  <c:v>1.6177699753485826</c:v>
                </c:pt>
                <c:pt idx="622">
                  <c:v>1.6145508216070519</c:v>
                </c:pt>
                <c:pt idx="623">
                  <c:v>1.611331667865521</c:v>
                </c:pt>
                <c:pt idx="624">
                  <c:v>1.6081125141239903</c:v>
                </c:pt>
                <c:pt idx="625">
                  <c:v>1.6048933603824596</c:v>
                </c:pt>
                <c:pt idx="626">
                  <c:v>1.6016742066409286</c:v>
                </c:pt>
                <c:pt idx="627">
                  <c:v>1.5984550528993979</c:v>
                </c:pt>
                <c:pt idx="628">
                  <c:v>1.595235899157867</c:v>
                </c:pt>
                <c:pt idx="629">
                  <c:v>1.5920167454163363</c:v>
                </c:pt>
                <c:pt idx="630">
                  <c:v>1.5887975916748056</c:v>
                </c:pt>
                <c:pt idx="631">
                  <c:v>1.5855784379332747</c:v>
                </c:pt>
                <c:pt idx="632">
                  <c:v>1.5823592841917438</c:v>
                </c:pt>
                <c:pt idx="633">
                  <c:v>1.5791401304502131</c:v>
                </c:pt>
                <c:pt idx="634">
                  <c:v>1.5759209767086824</c:v>
                </c:pt>
                <c:pt idx="635">
                  <c:v>1.5727018229671517</c:v>
                </c:pt>
                <c:pt idx="636">
                  <c:v>1.5694826692256207</c:v>
                </c:pt>
                <c:pt idx="637">
                  <c:v>1.5662635154840898</c:v>
                </c:pt>
                <c:pt idx="638">
                  <c:v>1.5630443617425591</c:v>
                </c:pt>
                <c:pt idx="639">
                  <c:v>1.5598252080010284</c:v>
                </c:pt>
                <c:pt idx="640">
                  <c:v>1.5566060542594977</c:v>
                </c:pt>
                <c:pt idx="641">
                  <c:v>1.5533869005179668</c:v>
                </c:pt>
                <c:pt idx="642">
                  <c:v>1.5501677467764359</c:v>
                </c:pt>
                <c:pt idx="643">
                  <c:v>1.5469485930349052</c:v>
                </c:pt>
                <c:pt idx="644">
                  <c:v>1.5437294392933745</c:v>
                </c:pt>
                <c:pt idx="645">
                  <c:v>1.5405102855518438</c:v>
                </c:pt>
                <c:pt idx="646">
                  <c:v>1.5372911318103128</c:v>
                </c:pt>
                <c:pt idx="647">
                  <c:v>1.5340719780687819</c:v>
                </c:pt>
                <c:pt idx="648">
                  <c:v>1.5308528243272512</c:v>
                </c:pt>
                <c:pt idx="649">
                  <c:v>1.5276336705857205</c:v>
                </c:pt>
                <c:pt idx="650">
                  <c:v>1.5244145168441898</c:v>
                </c:pt>
                <c:pt idx="651">
                  <c:v>1.5211953631026589</c:v>
                </c:pt>
                <c:pt idx="652">
                  <c:v>1.517976209361128</c:v>
                </c:pt>
                <c:pt idx="653">
                  <c:v>1.5147570556195973</c:v>
                </c:pt>
                <c:pt idx="654">
                  <c:v>1.5115379018780666</c:v>
                </c:pt>
                <c:pt idx="655">
                  <c:v>1.5083187481365359</c:v>
                </c:pt>
                <c:pt idx="656">
                  <c:v>1.505099594395005</c:v>
                </c:pt>
                <c:pt idx="657">
                  <c:v>1.501880440653474</c:v>
                </c:pt>
                <c:pt idx="658">
                  <c:v>1.4986612869119433</c:v>
                </c:pt>
                <c:pt idx="659">
                  <c:v>1.4954421331704126</c:v>
                </c:pt>
                <c:pt idx="660">
                  <c:v>1.4922229794288819</c:v>
                </c:pt>
                <c:pt idx="661">
                  <c:v>1.489003825687351</c:v>
                </c:pt>
                <c:pt idx="662">
                  <c:v>1.4857846719458201</c:v>
                </c:pt>
                <c:pt idx="663">
                  <c:v>1.4825655182042894</c:v>
                </c:pt>
                <c:pt idx="664">
                  <c:v>1.4793463644627587</c:v>
                </c:pt>
                <c:pt idx="665">
                  <c:v>1.476127210721228</c:v>
                </c:pt>
                <c:pt idx="666">
                  <c:v>1.4729080569796971</c:v>
                </c:pt>
                <c:pt idx="667">
                  <c:v>1.4696889032381661</c:v>
                </c:pt>
                <c:pt idx="668">
                  <c:v>1.4664697494966354</c:v>
                </c:pt>
                <c:pt idx="669">
                  <c:v>1.4632505957551047</c:v>
                </c:pt>
                <c:pt idx="670">
                  <c:v>1.460031442013574</c:v>
                </c:pt>
                <c:pt idx="671">
                  <c:v>1.4568122882720431</c:v>
                </c:pt>
                <c:pt idx="672">
                  <c:v>1.4535931345305122</c:v>
                </c:pt>
                <c:pt idx="673">
                  <c:v>1.4503739807889815</c:v>
                </c:pt>
                <c:pt idx="674">
                  <c:v>1.4471548270474508</c:v>
                </c:pt>
                <c:pt idx="675">
                  <c:v>1.4439356733059199</c:v>
                </c:pt>
                <c:pt idx="676">
                  <c:v>1.4407165195643892</c:v>
                </c:pt>
                <c:pt idx="677">
                  <c:v>1.4374973658228583</c:v>
                </c:pt>
                <c:pt idx="678">
                  <c:v>1.4342782120813276</c:v>
                </c:pt>
                <c:pt idx="679">
                  <c:v>1.4310590583397969</c:v>
                </c:pt>
                <c:pt idx="680">
                  <c:v>1.4278399045982659</c:v>
                </c:pt>
                <c:pt idx="681">
                  <c:v>1.4246207508567352</c:v>
                </c:pt>
                <c:pt idx="682">
                  <c:v>1.4214015971152043</c:v>
                </c:pt>
                <c:pt idx="683">
                  <c:v>1.4181824433736736</c:v>
                </c:pt>
                <c:pt idx="684">
                  <c:v>1.4149632896321429</c:v>
                </c:pt>
                <c:pt idx="685">
                  <c:v>1.411744135890612</c:v>
                </c:pt>
                <c:pt idx="686">
                  <c:v>1.4085249821490813</c:v>
                </c:pt>
                <c:pt idx="687">
                  <c:v>1.4053058284075504</c:v>
                </c:pt>
                <c:pt idx="688">
                  <c:v>1.4020866746660197</c:v>
                </c:pt>
                <c:pt idx="689">
                  <c:v>1.398867520924489</c:v>
                </c:pt>
                <c:pt idx="690">
                  <c:v>1.395648367182958</c:v>
                </c:pt>
                <c:pt idx="691">
                  <c:v>1.3924292134414273</c:v>
                </c:pt>
                <c:pt idx="692">
                  <c:v>1.3892100596998964</c:v>
                </c:pt>
                <c:pt idx="693">
                  <c:v>1.3859909059583657</c:v>
                </c:pt>
                <c:pt idx="694">
                  <c:v>1.382771752216835</c:v>
                </c:pt>
                <c:pt idx="695">
                  <c:v>1.3795525984753041</c:v>
                </c:pt>
                <c:pt idx="696">
                  <c:v>1.3763334447337734</c:v>
                </c:pt>
                <c:pt idx="697">
                  <c:v>1.3731142909922425</c:v>
                </c:pt>
                <c:pt idx="698">
                  <c:v>1.3698951372507118</c:v>
                </c:pt>
                <c:pt idx="699">
                  <c:v>1.3666759835091811</c:v>
                </c:pt>
                <c:pt idx="700">
                  <c:v>1.3634568297676501</c:v>
                </c:pt>
                <c:pt idx="701">
                  <c:v>1.3602376760261194</c:v>
                </c:pt>
                <c:pt idx="702">
                  <c:v>1.3570185222845885</c:v>
                </c:pt>
                <c:pt idx="703">
                  <c:v>1.3537993685430578</c:v>
                </c:pt>
                <c:pt idx="704">
                  <c:v>1.3505802148015269</c:v>
                </c:pt>
                <c:pt idx="705">
                  <c:v>1.3473610610599962</c:v>
                </c:pt>
                <c:pt idx="706">
                  <c:v>1.3441419073184655</c:v>
                </c:pt>
                <c:pt idx="707">
                  <c:v>1.3409227535769346</c:v>
                </c:pt>
                <c:pt idx="708">
                  <c:v>1.3377035998354039</c:v>
                </c:pt>
                <c:pt idx="709">
                  <c:v>1.334484446093873</c:v>
                </c:pt>
                <c:pt idx="710">
                  <c:v>1.3312652923523423</c:v>
                </c:pt>
                <c:pt idx="711">
                  <c:v>1.3280461386108116</c:v>
                </c:pt>
                <c:pt idx="712">
                  <c:v>1.3248269848692806</c:v>
                </c:pt>
                <c:pt idx="713">
                  <c:v>1.3216078311277499</c:v>
                </c:pt>
                <c:pt idx="714">
                  <c:v>1.318388677386219</c:v>
                </c:pt>
                <c:pt idx="715">
                  <c:v>1.3151695236446883</c:v>
                </c:pt>
                <c:pt idx="716">
                  <c:v>1.3119503699031576</c:v>
                </c:pt>
                <c:pt idx="717">
                  <c:v>1.3087312161616267</c:v>
                </c:pt>
                <c:pt idx="718">
                  <c:v>1.305512062420096</c:v>
                </c:pt>
                <c:pt idx="719">
                  <c:v>1.3022929086785651</c:v>
                </c:pt>
                <c:pt idx="720">
                  <c:v>1.2990737549370344</c:v>
                </c:pt>
                <c:pt idx="721">
                  <c:v>1.2958546011955037</c:v>
                </c:pt>
                <c:pt idx="722">
                  <c:v>1.2926354474539727</c:v>
                </c:pt>
                <c:pt idx="723">
                  <c:v>1.289416293712442</c:v>
                </c:pt>
                <c:pt idx="724">
                  <c:v>1.2861971399709111</c:v>
                </c:pt>
                <c:pt idx="725">
                  <c:v>1.2829779862293804</c:v>
                </c:pt>
                <c:pt idx="726">
                  <c:v>1.2797588324878497</c:v>
                </c:pt>
                <c:pt idx="727">
                  <c:v>1.2765396787463188</c:v>
                </c:pt>
                <c:pt idx="728">
                  <c:v>1.2733205250047881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43F-4838-A953-1EA27969D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635576"/>
        <c:axId val="335655144"/>
      </c:scatterChart>
      <c:valAx>
        <c:axId val="334635576"/>
        <c:scaling>
          <c:orientation val="minMax"/>
          <c:max val="340"/>
          <c:min val="-365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  <a:alpha val="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crossAx val="335655144"/>
        <c:crosses val="autoZero"/>
        <c:crossBetween val="midCat"/>
        <c:majorUnit val="365"/>
        <c:minorUnit val="18.600000000000001"/>
      </c:valAx>
      <c:valAx>
        <c:axId val="335655144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3557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42974779430061E-2"/>
          <c:y val="0.12238719507356324"/>
          <c:w val="0.87169397639728019"/>
          <c:h val="0.65177321584801895"/>
        </c:manualLayout>
      </c:layout>
      <c:area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Prison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Sheet1!$H$2:$H$732</c:f>
              <c:numCache>
                <c:formatCode>General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4-48C0-8D0F-96AF21D4CF4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BDR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Sheet1!$I$2:$I$732</c:f>
              <c:numCache>
                <c:formatCode>General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0.5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4-48C0-8D0F-96AF21D4CF4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Residential AMT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Sheet1!$J$2:$J$732</c:f>
            </c:numRef>
          </c:val>
          <c:extLst>
            <c:ext xmlns:c16="http://schemas.microsoft.com/office/drawing/2014/chart" uri="{C3380CC4-5D6E-409C-BE32-E72D297353CC}">
              <c16:uniqueId val="{00000002-C144-48C0-8D0F-96AF21D4C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56320"/>
        <c:axId val="334533872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Alcohol-related infringement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Sheet1!$B$2:$B$732</c:f>
              <c:numCache>
                <c:formatCode>General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0</c:v>
                </c:pt>
                <c:pt idx="178">
                  <c:v>1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1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1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1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1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1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1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1</c:v>
                </c:pt>
                <c:pt idx="381">
                  <c:v>1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1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1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1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44-48C0-8D0F-96AF21D4CF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Alcohol-related apprehension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Sheet1!$C$2:$C$732</c:f>
              <c:numCache>
                <c:formatCode>General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4-48C0-8D0F-96AF21D4CF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Protective custody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Sheet1!$D$2:$D$732</c:f>
              <c:numCache>
                <c:formatCode>General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1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1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1</c:v>
                </c:pt>
                <c:pt idx="172">
                  <c:v>1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1</c:v>
                </c:pt>
                <c:pt idx="208">
                  <c:v>0</c:v>
                </c:pt>
                <c:pt idx="209">
                  <c:v>1</c:v>
                </c:pt>
                <c:pt idx="210">
                  <c:v>0</c:v>
                </c:pt>
                <c:pt idx="211">
                  <c:v>0</c:v>
                </c:pt>
                <c:pt idx="212">
                  <c:v>1</c:v>
                </c:pt>
                <c:pt idx="213">
                  <c:v>1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1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1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1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1</c:v>
                </c:pt>
                <c:pt idx="300">
                  <c:v>1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1</c:v>
                </c:pt>
                <c:pt idx="321">
                  <c:v>0</c:v>
                </c:pt>
                <c:pt idx="322">
                  <c:v>1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1</c:v>
                </c:pt>
                <c:pt idx="365">
                  <c:v>1</c:v>
                </c:pt>
                <c:pt idx="366">
                  <c:v>0</c:v>
                </c:pt>
                <c:pt idx="367">
                  <c:v>0</c:v>
                </c:pt>
                <c:pt idx="368">
                  <c:v>1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1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2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1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1</c:v>
                </c:pt>
                <c:pt idx="554">
                  <c:v>0</c:v>
                </c:pt>
                <c:pt idx="555">
                  <c:v>1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1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1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44-48C0-8D0F-96AF21D4CF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 alcohol test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Sheet1!$E$2:$E$732</c:f>
            </c:numRef>
          </c:val>
          <c:extLst>
            <c:ext xmlns:c16="http://schemas.microsoft.com/office/drawing/2014/chart" uri="{C3380CC4-5D6E-409C-BE32-E72D297353CC}">
              <c16:uniqueId val="{00000006-C144-48C0-8D0F-96AF21D4CF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Negative alcohol test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Sheet1!$F$2:$F$732</c:f>
              <c:numCache>
                <c:formatCode>General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44-48C0-8D0F-96AF21D4CF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Non-alc justice records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Sheet1!$G$2:$G$732</c:f>
            </c:numRef>
          </c:val>
          <c:extLst>
            <c:ext xmlns:c16="http://schemas.microsoft.com/office/drawing/2014/chart" uri="{C3380CC4-5D6E-409C-BE32-E72D297353CC}">
              <c16:uniqueId val="{00000008-C144-48C0-8D0F-96AF21D4CF4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Days w_drink event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Sheet1!$K$2:$K$732</c:f>
            </c:numRef>
          </c:val>
          <c:extLst>
            <c:ext xmlns:c16="http://schemas.microsoft.com/office/drawing/2014/chart" uri="{C3380CC4-5D6E-409C-BE32-E72D297353CC}">
              <c16:uniqueId val="{00000009-C144-48C0-8D0F-96AF21D4CF4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Alc events week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Sheet1!$L$2:$L$732</c:f>
            </c:numRef>
          </c:val>
          <c:extLst>
            <c:ext xmlns:c16="http://schemas.microsoft.com/office/drawing/2014/chart" uri="{C3380CC4-5D6E-409C-BE32-E72D297353CC}">
              <c16:uniqueId val="{0000000A-C144-48C0-8D0F-96AF21D4CF4A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Today</c:v>
                </c:pt>
              </c:strCache>
            </c:strRef>
          </c:tx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Sheet1!$M$2:$M$732</c:f>
            </c:numRef>
          </c:val>
          <c:extLst>
            <c:ext xmlns:c16="http://schemas.microsoft.com/office/drawing/2014/chart" uri="{C3380CC4-5D6E-409C-BE32-E72D297353CC}">
              <c16:uniqueId val="{0000000B-C144-48C0-8D0F-96AF21D4CF4A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Today2</c:v>
                </c:pt>
              </c:strCache>
            </c:strRef>
          </c:tx>
          <c:invertIfNegative val="0"/>
          <c:cat>
            <c:numRef>
              <c:f>Sheet1!$A$2:$A$732</c:f>
              <c:numCache>
                <c:formatCode>m/d/yyyy</c:formatCode>
                <c:ptCount val="691"/>
                <c:pt idx="0">
                  <c:v>42653</c:v>
                </c:pt>
                <c:pt idx="1">
                  <c:v>42654</c:v>
                </c:pt>
                <c:pt idx="2">
                  <c:v>42655</c:v>
                </c:pt>
                <c:pt idx="3">
                  <c:v>42656</c:v>
                </c:pt>
                <c:pt idx="4">
                  <c:v>42657</c:v>
                </c:pt>
                <c:pt idx="5">
                  <c:v>42658</c:v>
                </c:pt>
                <c:pt idx="6">
                  <c:v>42659</c:v>
                </c:pt>
                <c:pt idx="7">
                  <c:v>42660</c:v>
                </c:pt>
                <c:pt idx="8">
                  <c:v>42661</c:v>
                </c:pt>
                <c:pt idx="9">
                  <c:v>42662</c:v>
                </c:pt>
                <c:pt idx="10">
                  <c:v>42663</c:v>
                </c:pt>
                <c:pt idx="11">
                  <c:v>42664</c:v>
                </c:pt>
                <c:pt idx="12">
                  <c:v>42665</c:v>
                </c:pt>
                <c:pt idx="13">
                  <c:v>42666</c:v>
                </c:pt>
                <c:pt idx="14">
                  <c:v>42667</c:v>
                </c:pt>
                <c:pt idx="15">
                  <c:v>42668</c:v>
                </c:pt>
                <c:pt idx="16">
                  <c:v>42669</c:v>
                </c:pt>
                <c:pt idx="17">
                  <c:v>42670</c:v>
                </c:pt>
                <c:pt idx="18">
                  <c:v>42671</c:v>
                </c:pt>
                <c:pt idx="19">
                  <c:v>42672</c:v>
                </c:pt>
                <c:pt idx="20">
                  <c:v>42673</c:v>
                </c:pt>
                <c:pt idx="21">
                  <c:v>42674</c:v>
                </c:pt>
                <c:pt idx="22">
                  <c:v>42675</c:v>
                </c:pt>
                <c:pt idx="23">
                  <c:v>42676</c:v>
                </c:pt>
                <c:pt idx="24">
                  <c:v>42677</c:v>
                </c:pt>
                <c:pt idx="25">
                  <c:v>42678</c:v>
                </c:pt>
                <c:pt idx="26">
                  <c:v>42679</c:v>
                </c:pt>
                <c:pt idx="27">
                  <c:v>42680</c:v>
                </c:pt>
                <c:pt idx="28">
                  <c:v>42681</c:v>
                </c:pt>
                <c:pt idx="29">
                  <c:v>42682</c:v>
                </c:pt>
                <c:pt idx="30">
                  <c:v>42683</c:v>
                </c:pt>
                <c:pt idx="31">
                  <c:v>42684</c:v>
                </c:pt>
                <c:pt idx="32">
                  <c:v>42685</c:v>
                </c:pt>
                <c:pt idx="33">
                  <c:v>42686</c:v>
                </c:pt>
                <c:pt idx="34">
                  <c:v>42687</c:v>
                </c:pt>
                <c:pt idx="35">
                  <c:v>42688</c:v>
                </c:pt>
                <c:pt idx="36">
                  <c:v>42689</c:v>
                </c:pt>
                <c:pt idx="37">
                  <c:v>42690</c:v>
                </c:pt>
                <c:pt idx="38">
                  <c:v>42691</c:v>
                </c:pt>
                <c:pt idx="39">
                  <c:v>42692</c:v>
                </c:pt>
                <c:pt idx="40">
                  <c:v>42693</c:v>
                </c:pt>
                <c:pt idx="41">
                  <c:v>42694</c:v>
                </c:pt>
                <c:pt idx="42">
                  <c:v>42695</c:v>
                </c:pt>
                <c:pt idx="43">
                  <c:v>42696</c:v>
                </c:pt>
                <c:pt idx="44">
                  <c:v>42697</c:v>
                </c:pt>
                <c:pt idx="45">
                  <c:v>42698</c:v>
                </c:pt>
                <c:pt idx="46">
                  <c:v>42699</c:v>
                </c:pt>
                <c:pt idx="47">
                  <c:v>42700</c:v>
                </c:pt>
                <c:pt idx="48">
                  <c:v>42701</c:v>
                </c:pt>
                <c:pt idx="49">
                  <c:v>42702</c:v>
                </c:pt>
                <c:pt idx="50">
                  <c:v>42703</c:v>
                </c:pt>
                <c:pt idx="51">
                  <c:v>42704</c:v>
                </c:pt>
                <c:pt idx="52">
                  <c:v>42705</c:v>
                </c:pt>
                <c:pt idx="53">
                  <c:v>42706</c:v>
                </c:pt>
                <c:pt idx="54">
                  <c:v>42707</c:v>
                </c:pt>
                <c:pt idx="55">
                  <c:v>42708</c:v>
                </c:pt>
                <c:pt idx="56">
                  <c:v>42709</c:v>
                </c:pt>
                <c:pt idx="57">
                  <c:v>42710</c:v>
                </c:pt>
                <c:pt idx="58">
                  <c:v>42711</c:v>
                </c:pt>
                <c:pt idx="59">
                  <c:v>42712</c:v>
                </c:pt>
                <c:pt idx="60">
                  <c:v>42713</c:v>
                </c:pt>
                <c:pt idx="61">
                  <c:v>42714</c:v>
                </c:pt>
                <c:pt idx="62">
                  <c:v>42715</c:v>
                </c:pt>
                <c:pt idx="63">
                  <c:v>42716</c:v>
                </c:pt>
                <c:pt idx="64">
                  <c:v>42717</c:v>
                </c:pt>
                <c:pt idx="65">
                  <c:v>42718</c:v>
                </c:pt>
                <c:pt idx="66">
                  <c:v>42719</c:v>
                </c:pt>
                <c:pt idx="67">
                  <c:v>42720</c:v>
                </c:pt>
                <c:pt idx="68">
                  <c:v>42721</c:v>
                </c:pt>
                <c:pt idx="69">
                  <c:v>42722</c:v>
                </c:pt>
                <c:pt idx="70">
                  <c:v>42723</c:v>
                </c:pt>
                <c:pt idx="71">
                  <c:v>42724</c:v>
                </c:pt>
                <c:pt idx="72">
                  <c:v>42725</c:v>
                </c:pt>
                <c:pt idx="73">
                  <c:v>42726</c:v>
                </c:pt>
                <c:pt idx="74">
                  <c:v>42727</c:v>
                </c:pt>
                <c:pt idx="75">
                  <c:v>42728</c:v>
                </c:pt>
                <c:pt idx="76">
                  <c:v>42729</c:v>
                </c:pt>
                <c:pt idx="77">
                  <c:v>42730</c:v>
                </c:pt>
                <c:pt idx="78">
                  <c:v>42731</c:v>
                </c:pt>
                <c:pt idx="79">
                  <c:v>42732</c:v>
                </c:pt>
                <c:pt idx="80">
                  <c:v>42733</c:v>
                </c:pt>
                <c:pt idx="81">
                  <c:v>42734</c:v>
                </c:pt>
                <c:pt idx="82">
                  <c:v>42735</c:v>
                </c:pt>
                <c:pt idx="83">
                  <c:v>42736</c:v>
                </c:pt>
                <c:pt idx="84">
                  <c:v>42737</c:v>
                </c:pt>
                <c:pt idx="85">
                  <c:v>42738</c:v>
                </c:pt>
                <c:pt idx="86">
                  <c:v>42739</c:v>
                </c:pt>
                <c:pt idx="87">
                  <c:v>42740</c:v>
                </c:pt>
                <c:pt idx="88">
                  <c:v>42741</c:v>
                </c:pt>
                <c:pt idx="89">
                  <c:v>42742</c:v>
                </c:pt>
                <c:pt idx="90">
                  <c:v>42743</c:v>
                </c:pt>
                <c:pt idx="91">
                  <c:v>42744</c:v>
                </c:pt>
                <c:pt idx="92">
                  <c:v>42745</c:v>
                </c:pt>
                <c:pt idx="93">
                  <c:v>42746</c:v>
                </c:pt>
                <c:pt idx="94">
                  <c:v>42747</c:v>
                </c:pt>
                <c:pt idx="95">
                  <c:v>42748</c:v>
                </c:pt>
                <c:pt idx="96">
                  <c:v>42749</c:v>
                </c:pt>
                <c:pt idx="97">
                  <c:v>42750</c:v>
                </c:pt>
                <c:pt idx="98">
                  <c:v>42751</c:v>
                </c:pt>
                <c:pt idx="99">
                  <c:v>42752</c:v>
                </c:pt>
                <c:pt idx="100">
                  <c:v>42753</c:v>
                </c:pt>
                <c:pt idx="101">
                  <c:v>42754</c:v>
                </c:pt>
                <c:pt idx="102">
                  <c:v>42755</c:v>
                </c:pt>
                <c:pt idx="103">
                  <c:v>42756</c:v>
                </c:pt>
                <c:pt idx="104">
                  <c:v>42757</c:v>
                </c:pt>
                <c:pt idx="105">
                  <c:v>42758</c:v>
                </c:pt>
                <c:pt idx="106">
                  <c:v>42759</c:v>
                </c:pt>
                <c:pt idx="107">
                  <c:v>42760</c:v>
                </c:pt>
                <c:pt idx="108">
                  <c:v>42761</c:v>
                </c:pt>
                <c:pt idx="109">
                  <c:v>42762</c:v>
                </c:pt>
                <c:pt idx="110">
                  <c:v>42763</c:v>
                </c:pt>
                <c:pt idx="111">
                  <c:v>42764</c:v>
                </c:pt>
                <c:pt idx="112">
                  <c:v>42765</c:v>
                </c:pt>
                <c:pt idx="113">
                  <c:v>42766</c:v>
                </c:pt>
                <c:pt idx="114">
                  <c:v>42767</c:v>
                </c:pt>
                <c:pt idx="115">
                  <c:v>42768</c:v>
                </c:pt>
                <c:pt idx="116">
                  <c:v>42769</c:v>
                </c:pt>
                <c:pt idx="117">
                  <c:v>42770</c:v>
                </c:pt>
                <c:pt idx="118">
                  <c:v>42771</c:v>
                </c:pt>
                <c:pt idx="119">
                  <c:v>42772</c:v>
                </c:pt>
                <c:pt idx="120">
                  <c:v>42773</c:v>
                </c:pt>
                <c:pt idx="121">
                  <c:v>42774</c:v>
                </c:pt>
                <c:pt idx="122">
                  <c:v>42775</c:v>
                </c:pt>
                <c:pt idx="123">
                  <c:v>42776</c:v>
                </c:pt>
                <c:pt idx="124">
                  <c:v>42777</c:v>
                </c:pt>
                <c:pt idx="125">
                  <c:v>42778</c:v>
                </c:pt>
                <c:pt idx="126">
                  <c:v>42779</c:v>
                </c:pt>
                <c:pt idx="127">
                  <c:v>42780</c:v>
                </c:pt>
                <c:pt idx="128">
                  <c:v>42781</c:v>
                </c:pt>
                <c:pt idx="129">
                  <c:v>42782</c:v>
                </c:pt>
                <c:pt idx="130">
                  <c:v>42783</c:v>
                </c:pt>
                <c:pt idx="131">
                  <c:v>42784</c:v>
                </c:pt>
                <c:pt idx="132">
                  <c:v>42785</c:v>
                </c:pt>
                <c:pt idx="133">
                  <c:v>42786</c:v>
                </c:pt>
                <c:pt idx="134">
                  <c:v>42787</c:v>
                </c:pt>
                <c:pt idx="135">
                  <c:v>42788</c:v>
                </c:pt>
                <c:pt idx="136">
                  <c:v>42789</c:v>
                </c:pt>
                <c:pt idx="137">
                  <c:v>42790</c:v>
                </c:pt>
                <c:pt idx="138">
                  <c:v>42791</c:v>
                </c:pt>
                <c:pt idx="139">
                  <c:v>42792</c:v>
                </c:pt>
                <c:pt idx="140">
                  <c:v>42793</c:v>
                </c:pt>
                <c:pt idx="141">
                  <c:v>42794</c:v>
                </c:pt>
                <c:pt idx="142">
                  <c:v>42795</c:v>
                </c:pt>
                <c:pt idx="143">
                  <c:v>42796</c:v>
                </c:pt>
                <c:pt idx="144">
                  <c:v>42797</c:v>
                </c:pt>
                <c:pt idx="145">
                  <c:v>42798</c:v>
                </c:pt>
                <c:pt idx="146">
                  <c:v>42799</c:v>
                </c:pt>
                <c:pt idx="147">
                  <c:v>42800</c:v>
                </c:pt>
                <c:pt idx="148">
                  <c:v>42801</c:v>
                </c:pt>
                <c:pt idx="149">
                  <c:v>42802</c:v>
                </c:pt>
                <c:pt idx="150">
                  <c:v>42803</c:v>
                </c:pt>
                <c:pt idx="151">
                  <c:v>42804</c:v>
                </c:pt>
                <c:pt idx="152">
                  <c:v>42805</c:v>
                </c:pt>
                <c:pt idx="153">
                  <c:v>42806</c:v>
                </c:pt>
                <c:pt idx="154">
                  <c:v>42807</c:v>
                </c:pt>
                <c:pt idx="155">
                  <c:v>42808</c:v>
                </c:pt>
                <c:pt idx="156">
                  <c:v>42809</c:v>
                </c:pt>
                <c:pt idx="157">
                  <c:v>42810</c:v>
                </c:pt>
                <c:pt idx="158">
                  <c:v>42811</c:v>
                </c:pt>
                <c:pt idx="159">
                  <c:v>42812</c:v>
                </c:pt>
                <c:pt idx="160">
                  <c:v>42813</c:v>
                </c:pt>
                <c:pt idx="161">
                  <c:v>42814</c:v>
                </c:pt>
                <c:pt idx="162">
                  <c:v>42815</c:v>
                </c:pt>
                <c:pt idx="163">
                  <c:v>42816</c:v>
                </c:pt>
                <c:pt idx="164">
                  <c:v>42817</c:v>
                </c:pt>
                <c:pt idx="165">
                  <c:v>42818</c:v>
                </c:pt>
                <c:pt idx="166">
                  <c:v>42819</c:v>
                </c:pt>
                <c:pt idx="167">
                  <c:v>42820</c:v>
                </c:pt>
                <c:pt idx="168">
                  <c:v>42821</c:v>
                </c:pt>
                <c:pt idx="169">
                  <c:v>42822</c:v>
                </c:pt>
                <c:pt idx="170">
                  <c:v>42823</c:v>
                </c:pt>
                <c:pt idx="171">
                  <c:v>42824</c:v>
                </c:pt>
                <c:pt idx="172">
                  <c:v>42825</c:v>
                </c:pt>
                <c:pt idx="173">
                  <c:v>42826</c:v>
                </c:pt>
                <c:pt idx="174">
                  <c:v>42827</c:v>
                </c:pt>
                <c:pt idx="175">
                  <c:v>42828</c:v>
                </c:pt>
                <c:pt idx="176">
                  <c:v>42829</c:v>
                </c:pt>
                <c:pt idx="177">
                  <c:v>42830</c:v>
                </c:pt>
                <c:pt idx="178">
                  <c:v>42831</c:v>
                </c:pt>
                <c:pt idx="179">
                  <c:v>42832</c:v>
                </c:pt>
                <c:pt idx="180">
                  <c:v>42833</c:v>
                </c:pt>
                <c:pt idx="181">
                  <c:v>42834</c:v>
                </c:pt>
                <c:pt idx="182">
                  <c:v>42835</c:v>
                </c:pt>
                <c:pt idx="183">
                  <c:v>42836</c:v>
                </c:pt>
                <c:pt idx="184">
                  <c:v>42837</c:v>
                </c:pt>
                <c:pt idx="185">
                  <c:v>42838</c:v>
                </c:pt>
                <c:pt idx="186">
                  <c:v>42839</c:v>
                </c:pt>
                <c:pt idx="187">
                  <c:v>42840</c:v>
                </c:pt>
                <c:pt idx="188">
                  <c:v>42841</c:v>
                </c:pt>
                <c:pt idx="189">
                  <c:v>42842</c:v>
                </c:pt>
                <c:pt idx="190">
                  <c:v>42843</c:v>
                </c:pt>
                <c:pt idx="191">
                  <c:v>42844</c:v>
                </c:pt>
                <c:pt idx="192">
                  <c:v>42845</c:v>
                </c:pt>
                <c:pt idx="193">
                  <c:v>42846</c:v>
                </c:pt>
                <c:pt idx="194">
                  <c:v>42847</c:v>
                </c:pt>
                <c:pt idx="195">
                  <c:v>42848</c:v>
                </c:pt>
                <c:pt idx="196">
                  <c:v>42849</c:v>
                </c:pt>
                <c:pt idx="197">
                  <c:v>42850</c:v>
                </c:pt>
                <c:pt idx="198">
                  <c:v>42851</c:v>
                </c:pt>
                <c:pt idx="199">
                  <c:v>42852</c:v>
                </c:pt>
                <c:pt idx="200">
                  <c:v>42853</c:v>
                </c:pt>
                <c:pt idx="201">
                  <c:v>42854</c:v>
                </c:pt>
                <c:pt idx="202">
                  <c:v>42855</c:v>
                </c:pt>
                <c:pt idx="203">
                  <c:v>42856</c:v>
                </c:pt>
                <c:pt idx="204">
                  <c:v>42857</c:v>
                </c:pt>
                <c:pt idx="205">
                  <c:v>42858</c:v>
                </c:pt>
                <c:pt idx="206">
                  <c:v>42859</c:v>
                </c:pt>
                <c:pt idx="207">
                  <c:v>42860</c:v>
                </c:pt>
                <c:pt idx="208">
                  <c:v>42861</c:v>
                </c:pt>
                <c:pt idx="209">
                  <c:v>42862</c:v>
                </c:pt>
                <c:pt idx="210">
                  <c:v>42863</c:v>
                </c:pt>
                <c:pt idx="211">
                  <c:v>42864</c:v>
                </c:pt>
                <c:pt idx="212">
                  <c:v>42865</c:v>
                </c:pt>
                <c:pt idx="213">
                  <c:v>42866</c:v>
                </c:pt>
                <c:pt idx="214">
                  <c:v>42867</c:v>
                </c:pt>
                <c:pt idx="215">
                  <c:v>42868</c:v>
                </c:pt>
                <c:pt idx="216">
                  <c:v>42869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42875</c:v>
                </c:pt>
                <c:pt idx="223">
                  <c:v>42876</c:v>
                </c:pt>
                <c:pt idx="224">
                  <c:v>42877</c:v>
                </c:pt>
                <c:pt idx="225">
                  <c:v>42878</c:v>
                </c:pt>
                <c:pt idx="226">
                  <c:v>42879</c:v>
                </c:pt>
                <c:pt idx="227">
                  <c:v>42880</c:v>
                </c:pt>
                <c:pt idx="228">
                  <c:v>42881</c:v>
                </c:pt>
                <c:pt idx="229">
                  <c:v>42882</c:v>
                </c:pt>
                <c:pt idx="230">
                  <c:v>42883</c:v>
                </c:pt>
                <c:pt idx="231">
                  <c:v>42884</c:v>
                </c:pt>
                <c:pt idx="232">
                  <c:v>42885</c:v>
                </c:pt>
                <c:pt idx="233">
                  <c:v>42886</c:v>
                </c:pt>
                <c:pt idx="234">
                  <c:v>42887</c:v>
                </c:pt>
                <c:pt idx="235">
                  <c:v>42888</c:v>
                </c:pt>
                <c:pt idx="236">
                  <c:v>42889</c:v>
                </c:pt>
                <c:pt idx="237">
                  <c:v>42890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42896</c:v>
                </c:pt>
                <c:pt idx="244">
                  <c:v>42897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42903</c:v>
                </c:pt>
                <c:pt idx="251">
                  <c:v>42904</c:v>
                </c:pt>
                <c:pt idx="252">
                  <c:v>42905</c:v>
                </c:pt>
                <c:pt idx="253">
                  <c:v>42906</c:v>
                </c:pt>
                <c:pt idx="254">
                  <c:v>42907</c:v>
                </c:pt>
                <c:pt idx="255">
                  <c:v>42908</c:v>
                </c:pt>
                <c:pt idx="256">
                  <c:v>42909</c:v>
                </c:pt>
                <c:pt idx="257">
                  <c:v>42910</c:v>
                </c:pt>
                <c:pt idx="258">
                  <c:v>42911</c:v>
                </c:pt>
                <c:pt idx="259">
                  <c:v>42912</c:v>
                </c:pt>
                <c:pt idx="260">
                  <c:v>42913</c:v>
                </c:pt>
                <c:pt idx="261">
                  <c:v>42914</c:v>
                </c:pt>
                <c:pt idx="262">
                  <c:v>42915</c:v>
                </c:pt>
                <c:pt idx="263">
                  <c:v>42916</c:v>
                </c:pt>
                <c:pt idx="264">
                  <c:v>42917</c:v>
                </c:pt>
                <c:pt idx="265">
                  <c:v>42918</c:v>
                </c:pt>
                <c:pt idx="266">
                  <c:v>42919</c:v>
                </c:pt>
                <c:pt idx="267">
                  <c:v>42920</c:v>
                </c:pt>
                <c:pt idx="268">
                  <c:v>42921</c:v>
                </c:pt>
                <c:pt idx="269">
                  <c:v>42922</c:v>
                </c:pt>
                <c:pt idx="270">
                  <c:v>42923</c:v>
                </c:pt>
                <c:pt idx="271">
                  <c:v>42924</c:v>
                </c:pt>
                <c:pt idx="272">
                  <c:v>42925</c:v>
                </c:pt>
                <c:pt idx="273">
                  <c:v>42926</c:v>
                </c:pt>
                <c:pt idx="274">
                  <c:v>42927</c:v>
                </c:pt>
                <c:pt idx="275">
                  <c:v>42928</c:v>
                </c:pt>
                <c:pt idx="276">
                  <c:v>42929</c:v>
                </c:pt>
                <c:pt idx="277">
                  <c:v>42930</c:v>
                </c:pt>
                <c:pt idx="278">
                  <c:v>42931</c:v>
                </c:pt>
                <c:pt idx="279">
                  <c:v>42932</c:v>
                </c:pt>
                <c:pt idx="280">
                  <c:v>42933</c:v>
                </c:pt>
                <c:pt idx="281">
                  <c:v>42934</c:v>
                </c:pt>
                <c:pt idx="282">
                  <c:v>42935</c:v>
                </c:pt>
                <c:pt idx="283">
                  <c:v>42936</c:v>
                </c:pt>
                <c:pt idx="284">
                  <c:v>42937</c:v>
                </c:pt>
                <c:pt idx="285">
                  <c:v>42938</c:v>
                </c:pt>
                <c:pt idx="286">
                  <c:v>42939</c:v>
                </c:pt>
                <c:pt idx="287">
                  <c:v>42940</c:v>
                </c:pt>
                <c:pt idx="288">
                  <c:v>42941</c:v>
                </c:pt>
                <c:pt idx="289">
                  <c:v>42942</c:v>
                </c:pt>
                <c:pt idx="290">
                  <c:v>42943</c:v>
                </c:pt>
                <c:pt idx="291">
                  <c:v>42944</c:v>
                </c:pt>
                <c:pt idx="292">
                  <c:v>42945</c:v>
                </c:pt>
                <c:pt idx="293">
                  <c:v>42946</c:v>
                </c:pt>
                <c:pt idx="294">
                  <c:v>42947</c:v>
                </c:pt>
                <c:pt idx="295">
                  <c:v>42948</c:v>
                </c:pt>
                <c:pt idx="296">
                  <c:v>42949</c:v>
                </c:pt>
                <c:pt idx="297">
                  <c:v>42950</c:v>
                </c:pt>
                <c:pt idx="298">
                  <c:v>42951</c:v>
                </c:pt>
                <c:pt idx="299">
                  <c:v>42952</c:v>
                </c:pt>
                <c:pt idx="300">
                  <c:v>42953</c:v>
                </c:pt>
                <c:pt idx="301">
                  <c:v>42954</c:v>
                </c:pt>
                <c:pt idx="302">
                  <c:v>42955</c:v>
                </c:pt>
                <c:pt idx="303">
                  <c:v>42956</c:v>
                </c:pt>
                <c:pt idx="304">
                  <c:v>42957</c:v>
                </c:pt>
                <c:pt idx="305">
                  <c:v>42958</c:v>
                </c:pt>
                <c:pt idx="306">
                  <c:v>42959</c:v>
                </c:pt>
                <c:pt idx="307">
                  <c:v>42960</c:v>
                </c:pt>
                <c:pt idx="308">
                  <c:v>42961</c:v>
                </c:pt>
                <c:pt idx="309">
                  <c:v>42962</c:v>
                </c:pt>
                <c:pt idx="310">
                  <c:v>42963</c:v>
                </c:pt>
                <c:pt idx="311">
                  <c:v>42964</c:v>
                </c:pt>
                <c:pt idx="312">
                  <c:v>42965</c:v>
                </c:pt>
                <c:pt idx="313">
                  <c:v>42966</c:v>
                </c:pt>
                <c:pt idx="314">
                  <c:v>42967</c:v>
                </c:pt>
                <c:pt idx="315">
                  <c:v>42968</c:v>
                </c:pt>
                <c:pt idx="316">
                  <c:v>42969</c:v>
                </c:pt>
                <c:pt idx="317">
                  <c:v>42970</c:v>
                </c:pt>
                <c:pt idx="318">
                  <c:v>42971</c:v>
                </c:pt>
                <c:pt idx="319">
                  <c:v>42972</c:v>
                </c:pt>
                <c:pt idx="320">
                  <c:v>42973</c:v>
                </c:pt>
                <c:pt idx="321">
                  <c:v>42974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42980</c:v>
                </c:pt>
                <c:pt idx="328">
                  <c:v>42981</c:v>
                </c:pt>
                <c:pt idx="329">
                  <c:v>42982</c:v>
                </c:pt>
                <c:pt idx="330">
                  <c:v>42983</c:v>
                </c:pt>
                <c:pt idx="331">
                  <c:v>42984</c:v>
                </c:pt>
                <c:pt idx="332">
                  <c:v>42985</c:v>
                </c:pt>
                <c:pt idx="333">
                  <c:v>42986</c:v>
                </c:pt>
                <c:pt idx="334">
                  <c:v>42987</c:v>
                </c:pt>
                <c:pt idx="335">
                  <c:v>42988</c:v>
                </c:pt>
                <c:pt idx="336">
                  <c:v>42989</c:v>
                </c:pt>
                <c:pt idx="337">
                  <c:v>42990</c:v>
                </c:pt>
                <c:pt idx="338">
                  <c:v>42991</c:v>
                </c:pt>
                <c:pt idx="339">
                  <c:v>42992</c:v>
                </c:pt>
                <c:pt idx="340">
                  <c:v>42993</c:v>
                </c:pt>
                <c:pt idx="341">
                  <c:v>42994</c:v>
                </c:pt>
                <c:pt idx="342">
                  <c:v>42995</c:v>
                </c:pt>
                <c:pt idx="343">
                  <c:v>42996</c:v>
                </c:pt>
                <c:pt idx="344">
                  <c:v>42997</c:v>
                </c:pt>
                <c:pt idx="345">
                  <c:v>42998</c:v>
                </c:pt>
                <c:pt idx="346">
                  <c:v>42999</c:v>
                </c:pt>
                <c:pt idx="347">
                  <c:v>43000</c:v>
                </c:pt>
                <c:pt idx="348">
                  <c:v>43001</c:v>
                </c:pt>
                <c:pt idx="349">
                  <c:v>43002</c:v>
                </c:pt>
                <c:pt idx="350">
                  <c:v>43003</c:v>
                </c:pt>
                <c:pt idx="351">
                  <c:v>43004</c:v>
                </c:pt>
                <c:pt idx="352">
                  <c:v>43005</c:v>
                </c:pt>
                <c:pt idx="353">
                  <c:v>43006</c:v>
                </c:pt>
                <c:pt idx="354">
                  <c:v>43007</c:v>
                </c:pt>
                <c:pt idx="355">
                  <c:v>43008</c:v>
                </c:pt>
                <c:pt idx="356">
                  <c:v>43009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43015</c:v>
                </c:pt>
                <c:pt idx="363">
                  <c:v>43016</c:v>
                </c:pt>
                <c:pt idx="364">
                  <c:v>43017</c:v>
                </c:pt>
                <c:pt idx="365">
                  <c:v>43018</c:v>
                </c:pt>
                <c:pt idx="366">
                  <c:v>43019</c:v>
                </c:pt>
                <c:pt idx="367">
                  <c:v>43020</c:v>
                </c:pt>
                <c:pt idx="368">
                  <c:v>43021</c:v>
                </c:pt>
                <c:pt idx="369">
                  <c:v>43022</c:v>
                </c:pt>
                <c:pt idx="370">
                  <c:v>43023</c:v>
                </c:pt>
                <c:pt idx="371">
                  <c:v>43024</c:v>
                </c:pt>
                <c:pt idx="372">
                  <c:v>43025</c:v>
                </c:pt>
                <c:pt idx="373">
                  <c:v>43026</c:v>
                </c:pt>
                <c:pt idx="374">
                  <c:v>43027</c:v>
                </c:pt>
                <c:pt idx="375">
                  <c:v>43028</c:v>
                </c:pt>
                <c:pt idx="376">
                  <c:v>43029</c:v>
                </c:pt>
                <c:pt idx="377">
                  <c:v>43030</c:v>
                </c:pt>
                <c:pt idx="378">
                  <c:v>43031</c:v>
                </c:pt>
                <c:pt idx="379">
                  <c:v>43032</c:v>
                </c:pt>
                <c:pt idx="380">
                  <c:v>43033</c:v>
                </c:pt>
                <c:pt idx="381">
                  <c:v>43034</c:v>
                </c:pt>
                <c:pt idx="382">
                  <c:v>43035</c:v>
                </c:pt>
                <c:pt idx="383">
                  <c:v>43036</c:v>
                </c:pt>
                <c:pt idx="384">
                  <c:v>43037</c:v>
                </c:pt>
                <c:pt idx="385">
                  <c:v>43038</c:v>
                </c:pt>
                <c:pt idx="386">
                  <c:v>43039</c:v>
                </c:pt>
                <c:pt idx="387">
                  <c:v>43040</c:v>
                </c:pt>
                <c:pt idx="388">
                  <c:v>43041</c:v>
                </c:pt>
                <c:pt idx="389">
                  <c:v>43042</c:v>
                </c:pt>
                <c:pt idx="390">
                  <c:v>43043</c:v>
                </c:pt>
                <c:pt idx="391">
                  <c:v>43044</c:v>
                </c:pt>
                <c:pt idx="392">
                  <c:v>43045</c:v>
                </c:pt>
                <c:pt idx="393">
                  <c:v>43046</c:v>
                </c:pt>
                <c:pt idx="394">
                  <c:v>43047</c:v>
                </c:pt>
                <c:pt idx="395">
                  <c:v>43048</c:v>
                </c:pt>
                <c:pt idx="396">
                  <c:v>43049</c:v>
                </c:pt>
                <c:pt idx="397">
                  <c:v>43050</c:v>
                </c:pt>
                <c:pt idx="398">
                  <c:v>43051</c:v>
                </c:pt>
                <c:pt idx="399">
                  <c:v>43052</c:v>
                </c:pt>
                <c:pt idx="400">
                  <c:v>43053</c:v>
                </c:pt>
                <c:pt idx="401">
                  <c:v>43054</c:v>
                </c:pt>
                <c:pt idx="402">
                  <c:v>43055</c:v>
                </c:pt>
                <c:pt idx="403">
                  <c:v>43056</c:v>
                </c:pt>
                <c:pt idx="404">
                  <c:v>43057</c:v>
                </c:pt>
                <c:pt idx="405">
                  <c:v>43058</c:v>
                </c:pt>
                <c:pt idx="406">
                  <c:v>43059</c:v>
                </c:pt>
                <c:pt idx="407">
                  <c:v>43060</c:v>
                </c:pt>
                <c:pt idx="408">
                  <c:v>43061</c:v>
                </c:pt>
                <c:pt idx="409">
                  <c:v>43062</c:v>
                </c:pt>
                <c:pt idx="410">
                  <c:v>43063</c:v>
                </c:pt>
                <c:pt idx="411">
                  <c:v>43064</c:v>
                </c:pt>
                <c:pt idx="412">
                  <c:v>43065</c:v>
                </c:pt>
                <c:pt idx="413">
                  <c:v>43066</c:v>
                </c:pt>
                <c:pt idx="414">
                  <c:v>43067</c:v>
                </c:pt>
                <c:pt idx="415">
                  <c:v>43068</c:v>
                </c:pt>
                <c:pt idx="416">
                  <c:v>43069</c:v>
                </c:pt>
                <c:pt idx="417">
                  <c:v>43070</c:v>
                </c:pt>
                <c:pt idx="418">
                  <c:v>43071</c:v>
                </c:pt>
                <c:pt idx="419">
                  <c:v>43072</c:v>
                </c:pt>
                <c:pt idx="420">
                  <c:v>43073</c:v>
                </c:pt>
                <c:pt idx="421">
                  <c:v>43074</c:v>
                </c:pt>
                <c:pt idx="422">
                  <c:v>43075</c:v>
                </c:pt>
                <c:pt idx="423">
                  <c:v>43076</c:v>
                </c:pt>
                <c:pt idx="424">
                  <c:v>43077</c:v>
                </c:pt>
                <c:pt idx="425">
                  <c:v>43078</c:v>
                </c:pt>
                <c:pt idx="426">
                  <c:v>43079</c:v>
                </c:pt>
                <c:pt idx="427">
                  <c:v>43080</c:v>
                </c:pt>
                <c:pt idx="428">
                  <c:v>43081</c:v>
                </c:pt>
                <c:pt idx="429">
                  <c:v>43082</c:v>
                </c:pt>
                <c:pt idx="430">
                  <c:v>43083</c:v>
                </c:pt>
                <c:pt idx="431">
                  <c:v>43084</c:v>
                </c:pt>
                <c:pt idx="432">
                  <c:v>43085</c:v>
                </c:pt>
                <c:pt idx="433">
                  <c:v>43086</c:v>
                </c:pt>
                <c:pt idx="434">
                  <c:v>43087</c:v>
                </c:pt>
                <c:pt idx="435">
                  <c:v>43088</c:v>
                </c:pt>
                <c:pt idx="436">
                  <c:v>43089</c:v>
                </c:pt>
                <c:pt idx="437">
                  <c:v>43090</c:v>
                </c:pt>
                <c:pt idx="438">
                  <c:v>43091</c:v>
                </c:pt>
                <c:pt idx="439">
                  <c:v>43092</c:v>
                </c:pt>
                <c:pt idx="440">
                  <c:v>43093</c:v>
                </c:pt>
                <c:pt idx="441">
                  <c:v>43094</c:v>
                </c:pt>
                <c:pt idx="442">
                  <c:v>43095</c:v>
                </c:pt>
                <c:pt idx="443">
                  <c:v>43096</c:v>
                </c:pt>
                <c:pt idx="444">
                  <c:v>43097</c:v>
                </c:pt>
                <c:pt idx="445">
                  <c:v>43098</c:v>
                </c:pt>
                <c:pt idx="446">
                  <c:v>43099</c:v>
                </c:pt>
                <c:pt idx="447">
                  <c:v>43100</c:v>
                </c:pt>
                <c:pt idx="448">
                  <c:v>43101</c:v>
                </c:pt>
                <c:pt idx="449">
                  <c:v>43102</c:v>
                </c:pt>
                <c:pt idx="450">
                  <c:v>43103</c:v>
                </c:pt>
                <c:pt idx="451">
                  <c:v>43104</c:v>
                </c:pt>
                <c:pt idx="452">
                  <c:v>43105</c:v>
                </c:pt>
                <c:pt idx="453">
                  <c:v>43106</c:v>
                </c:pt>
                <c:pt idx="454">
                  <c:v>43107</c:v>
                </c:pt>
                <c:pt idx="455">
                  <c:v>43108</c:v>
                </c:pt>
                <c:pt idx="456">
                  <c:v>43109</c:v>
                </c:pt>
                <c:pt idx="457">
                  <c:v>43110</c:v>
                </c:pt>
                <c:pt idx="458">
                  <c:v>43111</c:v>
                </c:pt>
                <c:pt idx="459">
                  <c:v>43112</c:v>
                </c:pt>
                <c:pt idx="460">
                  <c:v>43113</c:v>
                </c:pt>
                <c:pt idx="461">
                  <c:v>43114</c:v>
                </c:pt>
                <c:pt idx="462">
                  <c:v>43115</c:v>
                </c:pt>
                <c:pt idx="463">
                  <c:v>43116</c:v>
                </c:pt>
                <c:pt idx="464">
                  <c:v>43117</c:v>
                </c:pt>
                <c:pt idx="465">
                  <c:v>43118</c:v>
                </c:pt>
                <c:pt idx="466">
                  <c:v>43119</c:v>
                </c:pt>
                <c:pt idx="467">
                  <c:v>43120</c:v>
                </c:pt>
                <c:pt idx="468">
                  <c:v>43121</c:v>
                </c:pt>
                <c:pt idx="469">
                  <c:v>43122</c:v>
                </c:pt>
                <c:pt idx="470">
                  <c:v>43123</c:v>
                </c:pt>
                <c:pt idx="471">
                  <c:v>43124</c:v>
                </c:pt>
                <c:pt idx="472">
                  <c:v>43125</c:v>
                </c:pt>
                <c:pt idx="473">
                  <c:v>43126</c:v>
                </c:pt>
                <c:pt idx="474">
                  <c:v>43127</c:v>
                </c:pt>
                <c:pt idx="475">
                  <c:v>43128</c:v>
                </c:pt>
                <c:pt idx="476">
                  <c:v>43129</c:v>
                </c:pt>
                <c:pt idx="477">
                  <c:v>43130</c:v>
                </c:pt>
                <c:pt idx="478">
                  <c:v>43131</c:v>
                </c:pt>
                <c:pt idx="479">
                  <c:v>43132</c:v>
                </c:pt>
                <c:pt idx="480">
                  <c:v>43133</c:v>
                </c:pt>
                <c:pt idx="481">
                  <c:v>43134</c:v>
                </c:pt>
                <c:pt idx="482">
                  <c:v>43135</c:v>
                </c:pt>
                <c:pt idx="483">
                  <c:v>43136</c:v>
                </c:pt>
                <c:pt idx="484">
                  <c:v>43137</c:v>
                </c:pt>
                <c:pt idx="485">
                  <c:v>43138</c:v>
                </c:pt>
                <c:pt idx="486">
                  <c:v>43139</c:v>
                </c:pt>
                <c:pt idx="487">
                  <c:v>43140</c:v>
                </c:pt>
                <c:pt idx="488">
                  <c:v>43141</c:v>
                </c:pt>
                <c:pt idx="489">
                  <c:v>43142</c:v>
                </c:pt>
                <c:pt idx="490">
                  <c:v>43143</c:v>
                </c:pt>
                <c:pt idx="491">
                  <c:v>43144</c:v>
                </c:pt>
                <c:pt idx="492">
                  <c:v>43145</c:v>
                </c:pt>
                <c:pt idx="493">
                  <c:v>43146</c:v>
                </c:pt>
                <c:pt idx="494">
                  <c:v>43147</c:v>
                </c:pt>
                <c:pt idx="495">
                  <c:v>43148</c:v>
                </c:pt>
                <c:pt idx="496">
                  <c:v>43149</c:v>
                </c:pt>
                <c:pt idx="497">
                  <c:v>43150</c:v>
                </c:pt>
                <c:pt idx="498">
                  <c:v>43151</c:v>
                </c:pt>
                <c:pt idx="499">
                  <c:v>43152</c:v>
                </c:pt>
                <c:pt idx="500">
                  <c:v>43153</c:v>
                </c:pt>
                <c:pt idx="501">
                  <c:v>43154</c:v>
                </c:pt>
                <c:pt idx="502">
                  <c:v>43155</c:v>
                </c:pt>
                <c:pt idx="503">
                  <c:v>43156</c:v>
                </c:pt>
                <c:pt idx="504">
                  <c:v>43157</c:v>
                </c:pt>
                <c:pt idx="505">
                  <c:v>43158</c:v>
                </c:pt>
                <c:pt idx="506">
                  <c:v>43159</c:v>
                </c:pt>
                <c:pt idx="507">
                  <c:v>43160</c:v>
                </c:pt>
                <c:pt idx="508">
                  <c:v>43161</c:v>
                </c:pt>
                <c:pt idx="509">
                  <c:v>43162</c:v>
                </c:pt>
                <c:pt idx="510">
                  <c:v>43163</c:v>
                </c:pt>
                <c:pt idx="511">
                  <c:v>43164</c:v>
                </c:pt>
                <c:pt idx="512">
                  <c:v>43165</c:v>
                </c:pt>
                <c:pt idx="513">
                  <c:v>43166</c:v>
                </c:pt>
                <c:pt idx="514">
                  <c:v>43167</c:v>
                </c:pt>
                <c:pt idx="515">
                  <c:v>43168</c:v>
                </c:pt>
                <c:pt idx="516">
                  <c:v>43169</c:v>
                </c:pt>
                <c:pt idx="517">
                  <c:v>43170</c:v>
                </c:pt>
                <c:pt idx="518">
                  <c:v>43171</c:v>
                </c:pt>
                <c:pt idx="519">
                  <c:v>43172</c:v>
                </c:pt>
                <c:pt idx="520">
                  <c:v>43173</c:v>
                </c:pt>
                <c:pt idx="521">
                  <c:v>43174</c:v>
                </c:pt>
                <c:pt idx="522">
                  <c:v>43175</c:v>
                </c:pt>
                <c:pt idx="523">
                  <c:v>43176</c:v>
                </c:pt>
                <c:pt idx="524">
                  <c:v>43177</c:v>
                </c:pt>
                <c:pt idx="525">
                  <c:v>43178</c:v>
                </c:pt>
                <c:pt idx="526">
                  <c:v>43179</c:v>
                </c:pt>
                <c:pt idx="527">
                  <c:v>43180</c:v>
                </c:pt>
                <c:pt idx="528">
                  <c:v>43181</c:v>
                </c:pt>
                <c:pt idx="529">
                  <c:v>43182</c:v>
                </c:pt>
                <c:pt idx="530">
                  <c:v>43183</c:v>
                </c:pt>
                <c:pt idx="531">
                  <c:v>43184</c:v>
                </c:pt>
                <c:pt idx="532">
                  <c:v>43185</c:v>
                </c:pt>
                <c:pt idx="533">
                  <c:v>43186</c:v>
                </c:pt>
                <c:pt idx="534">
                  <c:v>43187</c:v>
                </c:pt>
                <c:pt idx="535">
                  <c:v>43188</c:v>
                </c:pt>
                <c:pt idx="536">
                  <c:v>43189</c:v>
                </c:pt>
                <c:pt idx="537">
                  <c:v>43190</c:v>
                </c:pt>
                <c:pt idx="538">
                  <c:v>43191</c:v>
                </c:pt>
                <c:pt idx="539">
                  <c:v>43192</c:v>
                </c:pt>
                <c:pt idx="540">
                  <c:v>43193</c:v>
                </c:pt>
                <c:pt idx="541">
                  <c:v>43194</c:v>
                </c:pt>
                <c:pt idx="542">
                  <c:v>43195</c:v>
                </c:pt>
                <c:pt idx="543">
                  <c:v>43196</c:v>
                </c:pt>
                <c:pt idx="544">
                  <c:v>43197</c:v>
                </c:pt>
                <c:pt idx="545">
                  <c:v>43198</c:v>
                </c:pt>
                <c:pt idx="546">
                  <c:v>43199</c:v>
                </c:pt>
                <c:pt idx="547">
                  <c:v>43200</c:v>
                </c:pt>
                <c:pt idx="548">
                  <c:v>43201</c:v>
                </c:pt>
                <c:pt idx="549">
                  <c:v>43202</c:v>
                </c:pt>
                <c:pt idx="550">
                  <c:v>43203</c:v>
                </c:pt>
                <c:pt idx="551">
                  <c:v>43204</c:v>
                </c:pt>
                <c:pt idx="552">
                  <c:v>43205</c:v>
                </c:pt>
                <c:pt idx="553">
                  <c:v>43206</c:v>
                </c:pt>
                <c:pt idx="554">
                  <c:v>43207</c:v>
                </c:pt>
                <c:pt idx="555">
                  <c:v>43208</c:v>
                </c:pt>
                <c:pt idx="556">
                  <c:v>43209</c:v>
                </c:pt>
                <c:pt idx="557">
                  <c:v>43210</c:v>
                </c:pt>
                <c:pt idx="558">
                  <c:v>43211</c:v>
                </c:pt>
                <c:pt idx="559">
                  <c:v>43212</c:v>
                </c:pt>
                <c:pt idx="560">
                  <c:v>43213</c:v>
                </c:pt>
                <c:pt idx="561">
                  <c:v>43214</c:v>
                </c:pt>
                <c:pt idx="562">
                  <c:v>43215</c:v>
                </c:pt>
                <c:pt idx="563">
                  <c:v>43216</c:v>
                </c:pt>
                <c:pt idx="564">
                  <c:v>43217</c:v>
                </c:pt>
                <c:pt idx="565">
                  <c:v>43218</c:v>
                </c:pt>
                <c:pt idx="566">
                  <c:v>43219</c:v>
                </c:pt>
                <c:pt idx="567">
                  <c:v>43220</c:v>
                </c:pt>
                <c:pt idx="568">
                  <c:v>43221</c:v>
                </c:pt>
                <c:pt idx="569">
                  <c:v>43222</c:v>
                </c:pt>
                <c:pt idx="570">
                  <c:v>43223</c:v>
                </c:pt>
                <c:pt idx="571">
                  <c:v>43224</c:v>
                </c:pt>
                <c:pt idx="572">
                  <c:v>43225</c:v>
                </c:pt>
                <c:pt idx="573">
                  <c:v>43226</c:v>
                </c:pt>
                <c:pt idx="574">
                  <c:v>43227</c:v>
                </c:pt>
                <c:pt idx="575">
                  <c:v>43228</c:v>
                </c:pt>
                <c:pt idx="576">
                  <c:v>43229</c:v>
                </c:pt>
                <c:pt idx="577">
                  <c:v>43230</c:v>
                </c:pt>
                <c:pt idx="578">
                  <c:v>43231</c:v>
                </c:pt>
                <c:pt idx="579">
                  <c:v>43232</c:v>
                </c:pt>
                <c:pt idx="580">
                  <c:v>43233</c:v>
                </c:pt>
                <c:pt idx="581">
                  <c:v>43234</c:v>
                </c:pt>
                <c:pt idx="582">
                  <c:v>43235</c:v>
                </c:pt>
                <c:pt idx="583">
                  <c:v>43236</c:v>
                </c:pt>
                <c:pt idx="584">
                  <c:v>43237</c:v>
                </c:pt>
                <c:pt idx="585">
                  <c:v>43238</c:v>
                </c:pt>
                <c:pt idx="586">
                  <c:v>43239</c:v>
                </c:pt>
                <c:pt idx="587">
                  <c:v>43240</c:v>
                </c:pt>
                <c:pt idx="588">
                  <c:v>43241</c:v>
                </c:pt>
                <c:pt idx="589">
                  <c:v>43242</c:v>
                </c:pt>
                <c:pt idx="590">
                  <c:v>43243</c:v>
                </c:pt>
                <c:pt idx="591">
                  <c:v>43244</c:v>
                </c:pt>
                <c:pt idx="592">
                  <c:v>43245</c:v>
                </c:pt>
                <c:pt idx="593">
                  <c:v>43246</c:v>
                </c:pt>
                <c:pt idx="594">
                  <c:v>43247</c:v>
                </c:pt>
                <c:pt idx="595">
                  <c:v>43248</c:v>
                </c:pt>
                <c:pt idx="596">
                  <c:v>43249</c:v>
                </c:pt>
                <c:pt idx="597">
                  <c:v>43250</c:v>
                </c:pt>
                <c:pt idx="598">
                  <c:v>43251</c:v>
                </c:pt>
                <c:pt idx="599">
                  <c:v>43252</c:v>
                </c:pt>
                <c:pt idx="600">
                  <c:v>43253</c:v>
                </c:pt>
                <c:pt idx="601">
                  <c:v>43254</c:v>
                </c:pt>
                <c:pt idx="602">
                  <c:v>43255</c:v>
                </c:pt>
                <c:pt idx="603">
                  <c:v>43256</c:v>
                </c:pt>
                <c:pt idx="604">
                  <c:v>43257</c:v>
                </c:pt>
                <c:pt idx="605">
                  <c:v>43258</c:v>
                </c:pt>
                <c:pt idx="606">
                  <c:v>43259</c:v>
                </c:pt>
                <c:pt idx="607">
                  <c:v>43260</c:v>
                </c:pt>
                <c:pt idx="608">
                  <c:v>43261</c:v>
                </c:pt>
                <c:pt idx="609">
                  <c:v>43262</c:v>
                </c:pt>
                <c:pt idx="610">
                  <c:v>43263</c:v>
                </c:pt>
                <c:pt idx="611">
                  <c:v>43264</c:v>
                </c:pt>
                <c:pt idx="612">
                  <c:v>43265</c:v>
                </c:pt>
                <c:pt idx="613">
                  <c:v>43266</c:v>
                </c:pt>
                <c:pt idx="614">
                  <c:v>43267</c:v>
                </c:pt>
                <c:pt idx="615">
                  <c:v>43268</c:v>
                </c:pt>
                <c:pt idx="616">
                  <c:v>43269</c:v>
                </c:pt>
                <c:pt idx="617">
                  <c:v>43270</c:v>
                </c:pt>
                <c:pt idx="618">
                  <c:v>43271</c:v>
                </c:pt>
                <c:pt idx="619">
                  <c:v>43272</c:v>
                </c:pt>
                <c:pt idx="620">
                  <c:v>43273</c:v>
                </c:pt>
                <c:pt idx="621">
                  <c:v>43274</c:v>
                </c:pt>
                <c:pt idx="622">
                  <c:v>43275</c:v>
                </c:pt>
                <c:pt idx="623">
                  <c:v>43276</c:v>
                </c:pt>
                <c:pt idx="624">
                  <c:v>43277</c:v>
                </c:pt>
                <c:pt idx="625">
                  <c:v>43278</c:v>
                </c:pt>
                <c:pt idx="626">
                  <c:v>43279</c:v>
                </c:pt>
                <c:pt idx="627">
                  <c:v>43280</c:v>
                </c:pt>
                <c:pt idx="628">
                  <c:v>43281</c:v>
                </c:pt>
                <c:pt idx="629">
                  <c:v>43282</c:v>
                </c:pt>
                <c:pt idx="630">
                  <c:v>43283</c:v>
                </c:pt>
                <c:pt idx="631">
                  <c:v>43284</c:v>
                </c:pt>
                <c:pt idx="632">
                  <c:v>43285</c:v>
                </c:pt>
                <c:pt idx="633">
                  <c:v>43286</c:v>
                </c:pt>
                <c:pt idx="634">
                  <c:v>43287</c:v>
                </c:pt>
                <c:pt idx="635">
                  <c:v>43288</c:v>
                </c:pt>
                <c:pt idx="636">
                  <c:v>43289</c:v>
                </c:pt>
                <c:pt idx="637">
                  <c:v>43290</c:v>
                </c:pt>
                <c:pt idx="638">
                  <c:v>43291</c:v>
                </c:pt>
                <c:pt idx="639">
                  <c:v>43292</c:v>
                </c:pt>
                <c:pt idx="640">
                  <c:v>43293</c:v>
                </c:pt>
                <c:pt idx="641">
                  <c:v>43294</c:v>
                </c:pt>
                <c:pt idx="642">
                  <c:v>43295</c:v>
                </c:pt>
                <c:pt idx="643">
                  <c:v>43296</c:v>
                </c:pt>
                <c:pt idx="644">
                  <c:v>43297</c:v>
                </c:pt>
                <c:pt idx="645">
                  <c:v>43298</c:v>
                </c:pt>
                <c:pt idx="646">
                  <c:v>43299</c:v>
                </c:pt>
                <c:pt idx="647">
                  <c:v>43300</c:v>
                </c:pt>
                <c:pt idx="648">
                  <c:v>43301</c:v>
                </c:pt>
                <c:pt idx="649">
                  <c:v>43302</c:v>
                </c:pt>
                <c:pt idx="650">
                  <c:v>43303</c:v>
                </c:pt>
                <c:pt idx="651">
                  <c:v>43304</c:v>
                </c:pt>
                <c:pt idx="652">
                  <c:v>43305</c:v>
                </c:pt>
                <c:pt idx="653">
                  <c:v>43306</c:v>
                </c:pt>
                <c:pt idx="654">
                  <c:v>43307</c:v>
                </c:pt>
                <c:pt idx="655">
                  <c:v>43308</c:v>
                </c:pt>
                <c:pt idx="656">
                  <c:v>43309</c:v>
                </c:pt>
                <c:pt idx="657">
                  <c:v>43310</c:v>
                </c:pt>
                <c:pt idx="658">
                  <c:v>43311</c:v>
                </c:pt>
                <c:pt idx="659">
                  <c:v>43312</c:v>
                </c:pt>
                <c:pt idx="660">
                  <c:v>43313</c:v>
                </c:pt>
                <c:pt idx="661">
                  <c:v>43314</c:v>
                </c:pt>
                <c:pt idx="662">
                  <c:v>43315</c:v>
                </c:pt>
                <c:pt idx="663">
                  <c:v>43316</c:v>
                </c:pt>
                <c:pt idx="664">
                  <c:v>43317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43323</c:v>
                </c:pt>
                <c:pt idx="671">
                  <c:v>43324</c:v>
                </c:pt>
                <c:pt idx="672">
                  <c:v>43325</c:v>
                </c:pt>
                <c:pt idx="673">
                  <c:v>43326</c:v>
                </c:pt>
                <c:pt idx="674">
                  <c:v>43327</c:v>
                </c:pt>
                <c:pt idx="675">
                  <c:v>43328</c:v>
                </c:pt>
                <c:pt idx="676">
                  <c:v>43329</c:v>
                </c:pt>
                <c:pt idx="677">
                  <c:v>43330</c:v>
                </c:pt>
                <c:pt idx="678">
                  <c:v>43331</c:v>
                </c:pt>
                <c:pt idx="679">
                  <c:v>43332</c:v>
                </c:pt>
                <c:pt idx="680">
                  <c:v>43333</c:v>
                </c:pt>
                <c:pt idx="681">
                  <c:v>43334</c:v>
                </c:pt>
                <c:pt idx="682">
                  <c:v>43335</c:v>
                </c:pt>
                <c:pt idx="683">
                  <c:v>43336</c:v>
                </c:pt>
                <c:pt idx="684">
                  <c:v>43337</c:v>
                </c:pt>
                <c:pt idx="685">
                  <c:v>43338</c:v>
                </c:pt>
                <c:pt idx="686">
                  <c:v>43339</c:v>
                </c:pt>
                <c:pt idx="687">
                  <c:v>43340</c:v>
                </c:pt>
                <c:pt idx="688">
                  <c:v>43341</c:v>
                </c:pt>
                <c:pt idx="689">
                  <c:v>43342</c:v>
                </c:pt>
                <c:pt idx="690">
                  <c:v>43343</c:v>
                </c:pt>
              </c:numCache>
            </c:numRef>
          </c:cat>
          <c:val>
            <c:numRef>
              <c:f>Sheet1!$N$2:$N$732</c:f>
            </c:numRef>
          </c:val>
          <c:extLst>
            <c:ext xmlns:c16="http://schemas.microsoft.com/office/drawing/2014/chart" uri="{C3380CC4-5D6E-409C-BE32-E72D297353CC}">
              <c16:uniqueId val="{0000000C-C144-48C0-8D0F-96AF21D4C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56320"/>
        <c:axId val="334533872"/>
      </c:barChart>
      <c:dateAx>
        <c:axId val="335656320"/>
        <c:scaling>
          <c:orientation val="minMax"/>
          <c:max val="43344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533872"/>
        <c:crosses val="autoZero"/>
        <c:auto val="1"/>
        <c:lblOffset val="100"/>
        <c:baseTimeUnit val="days"/>
        <c:majorUnit val="2"/>
        <c:majorTimeUnit val="months"/>
      </c:dateAx>
      <c:valAx>
        <c:axId val="334533872"/>
        <c:scaling>
          <c:orientation val="minMax"/>
          <c:max val="4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56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36368930918059E-2"/>
          <c:y val="4.482427193303188E-2"/>
          <c:w val="0.87169397639728019"/>
          <c:h val="0.79205262662587606"/>
        </c:manualLayout>
      </c:layout>
      <c:area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Prison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Sheet1!$H$2:$H$732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-0.5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-1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-1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-1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-1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-1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-1</c:v>
                </c:pt>
                <c:pt idx="289">
                  <c:v>-1</c:v>
                </c:pt>
                <c:pt idx="290">
                  <c:v>-0.5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-0.5</c:v>
                </c:pt>
                <c:pt idx="602">
                  <c:v>-1</c:v>
                </c:pt>
                <c:pt idx="603">
                  <c:v>-1</c:v>
                </c:pt>
                <c:pt idx="604">
                  <c:v>-1</c:v>
                </c:pt>
                <c:pt idx="605">
                  <c:v>-1</c:v>
                </c:pt>
                <c:pt idx="606">
                  <c:v>-1</c:v>
                </c:pt>
                <c:pt idx="607">
                  <c:v>-1</c:v>
                </c:pt>
                <c:pt idx="608">
                  <c:v>-1</c:v>
                </c:pt>
                <c:pt idx="609">
                  <c:v>-1</c:v>
                </c:pt>
                <c:pt idx="610">
                  <c:v>-1</c:v>
                </c:pt>
                <c:pt idx="611">
                  <c:v>-1</c:v>
                </c:pt>
                <c:pt idx="612">
                  <c:v>-1</c:v>
                </c:pt>
                <c:pt idx="613">
                  <c:v>-1</c:v>
                </c:pt>
                <c:pt idx="614">
                  <c:v>-1</c:v>
                </c:pt>
                <c:pt idx="615">
                  <c:v>-1</c:v>
                </c:pt>
                <c:pt idx="616">
                  <c:v>-1</c:v>
                </c:pt>
                <c:pt idx="617">
                  <c:v>-1</c:v>
                </c:pt>
                <c:pt idx="618">
                  <c:v>-1</c:v>
                </c:pt>
                <c:pt idx="619">
                  <c:v>-1</c:v>
                </c:pt>
                <c:pt idx="620">
                  <c:v>-1</c:v>
                </c:pt>
                <c:pt idx="621">
                  <c:v>-1</c:v>
                </c:pt>
                <c:pt idx="622">
                  <c:v>-1</c:v>
                </c:pt>
                <c:pt idx="623">
                  <c:v>-1</c:v>
                </c:pt>
                <c:pt idx="624">
                  <c:v>-1</c:v>
                </c:pt>
                <c:pt idx="625">
                  <c:v>-1</c:v>
                </c:pt>
                <c:pt idx="626">
                  <c:v>-1</c:v>
                </c:pt>
                <c:pt idx="627">
                  <c:v>-1</c:v>
                </c:pt>
                <c:pt idx="628">
                  <c:v>-1</c:v>
                </c:pt>
                <c:pt idx="629">
                  <c:v>-1</c:v>
                </c:pt>
                <c:pt idx="630">
                  <c:v>-1</c:v>
                </c:pt>
                <c:pt idx="631">
                  <c:v>-1</c:v>
                </c:pt>
                <c:pt idx="632">
                  <c:v>-1</c:v>
                </c:pt>
                <c:pt idx="633">
                  <c:v>-1</c:v>
                </c:pt>
                <c:pt idx="634">
                  <c:v>-1</c:v>
                </c:pt>
                <c:pt idx="635">
                  <c:v>-1</c:v>
                </c:pt>
                <c:pt idx="636">
                  <c:v>-1</c:v>
                </c:pt>
                <c:pt idx="637">
                  <c:v>-1</c:v>
                </c:pt>
                <c:pt idx="638">
                  <c:v>-1</c:v>
                </c:pt>
                <c:pt idx="639">
                  <c:v>-1</c:v>
                </c:pt>
                <c:pt idx="640">
                  <c:v>-1</c:v>
                </c:pt>
                <c:pt idx="641">
                  <c:v>-1</c:v>
                </c:pt>
                <c:pt idx="642">
                  <c:v>-1</c:v>
                </c:pt>
                <c:pt idx="643">
                  <c:v>-1</c:v>
                </c:pt>
                <c:pt idx="644">
                  <c:v>-1</c:v>
                </c:pt>
                <c:pt idx="645">
                  <c:v>-1</c:v>
                </c:pt>
                <c:pt idx="646">
                  <c:v>-1</c:v>
                </c:pt>
                <c:pt idx="647">
                  <c:v>-1</c:v>
                </c:pt>
                <c:pt idx="648">
                  <c:v>-1</c:v>
                </c:pt>
                <c:pt idx="649">
                  <c:v>-1</c:v>
                </c:pt>
                <c:pt idx="650">
                  <c:v>-1</c:v>
                </c:pt>
                <c:pt idx="651">
                  <c:v>-1</c:v>
                </c:pt>
                <c:pt idx="652">
                  <c:v>-1</c:v>
                </c:pt>
                <c:pt idx="653">
                  <c:v>-1</c:v>
                </c:pt>
                <c:pt idx="654">
                  <c:v>-1</c:v>
                </c:pt>
                <c:pt idx="655">
                  <c:v>-1</c:v>
                </c:pt>
                <c:pt idx="656">
                  <c:v>-1</c:v>
                </c:pt>
                <c:pt idx="657">
                  <c:v>-1</c:v>
                </c:pt>
                <c:pt idx="658">
                  <c:v>-1</c:v>
                </c:pt>
                <c:pt idx="659">
                  <c:v>-1</c:v>
                </c:pt>
                <c:pt idx="660">
                  <c:v>-1</c:v>
                </c:pt>
                <c:pt idx="661">
                  <c:v>-1</c:v>
                </c:pt>
                <c:pt idx="662">
                  <c:v>-1</c:v>
                </c:pt>
                <c:pt idx="663">
                  <c:v>-1</c:v>
                </c:pt>
                <c:pt idx="664">
                  <c:v>-1</c:v>
                </c:pt>
                <c:pt idx="665">
                  <c:v>-1</c:v>
                </c:pt>
                <c:pt idx="666">
                  <c:v>-1</c:v>
                </c:pt>
                <c:pt idx="667">
                  <c:v>-1</c:v>
                </c:pt>
                <c:pt idx="668">
                  <c:v>-1</c:v>
                </c:pt>
                <c:pt idx="669">
                  <c:v>-1</c:v>
                </c:pt>
                <c:pt idx="670">
                  <c:v>-1</c:v>
                </c:pt>
                <c:pt idx="671">
                  <c:v>-1</c:v>
                </c:pt>
                <c:pt idx="672">
                  <c:v>-1</c:v>
                </c:pt>
                <c:pt idx="673">
                  <c:v>-1</c:v>
                </c:pt>
                <c:pt idx="674">
                  <c:v>-1</c:v>
                </c:pt>
                <c:pt idx="675">
                  <c:v>-1</c:v>
                </c:pt>
                <c:pt idx="676">
                  <c:v>-1</c:v>
                </c:pt>
                <c:pt idx="677">
                  <c:v>-1</c:v>
                </c:pt>
                <c:pt idx="678">
                  <c:v>-1</c:v>
                </c:pt>
                <c:pt idx="679">
                  <c:v>-1</c:v>
                </c:pt>
                <c:pt idx="680">
                  <c:v>-1</c:v>
                </c:pt>
                <c:pt idx="681">
                  <c:v>-1</c:v>
                </c:pt>
                <c:pt idx="682">
                  <c:v>-1</c:v>
                </c:pt>
                <c:pt idx="683">
                  <c:v>-1</c:v>
                </c:pt>
                <c:pt idx="684">
                  <c:v>-1</c:v>
                </c:pt>
                <c:pt idx="685">
                  <c:v>-1</c:v>
                </c:pt>
                <c:pt idx="686">
                  <c:v>-1</c:v>
                </c:pt>
                <c:pt idx="687">
                  <c:v>-1</c:v>
                </c:pt>
                <c:pt idx="688">
                  <c:v>-1</c:v>
                </c:pt>
                <c:pt idx="689">
                  <c:v>-1</c:v>
                </c:pt>
                <c:pt idx="690">
                  <c:v>-1</c:v>
                </c:pt>
                <c:pt idx="691">
                  <c:v>-1</c:v>
                </c:pt>
                <c:pt idx="692">
                  <c:v>-1</c:v>
                </c:pt>
                <c:pt idx="693">
                  <c:v>-1</c:v>
                </c:pt>
                <c:pt idx="694">
                  <c:v>-1</c:v>
                </c:pt>
                <c:pt idx="695">
                  <c:v>-1</c:v>
                </c:pt>
                <c:pt idx="696">
                  <c:v>-1</c:v>
                </c:pt>
                <c:pt idx="697">
                  <c:v>-1</c:v>
                </c:pt>
                <c:pt idx="698">
                  <c:v>-1</c:v>
                </c:pt>
                <c:pt idx="699">
                  <c:v>-1</c:v>
                </c:pt>
                <c:pt idx="700">
                  <c:v>-1</c:v>
                </c:pt>
                <c:pt idx="701">
                  <c:v>-1</c:v>
                </c:pt>
                <c:pt idx="702">
                  <c:v>-1</c:v>
                </c:pt>
                <c:pt idx="703">
                  <c:v>-1</c:v>
                </c:pt>
                <c:pt idx="704">
                  <c:v>-1</c:v>
                </c:pt>
                <c:pt idx="705">
                  <c:v>-1</c:v>
                </c:pt>
                <c:pt idx="706">
                  <c:v>-1</c:v>
                </c:pt>
                <c:pt idx="707">
                  <c:v>-1</c:v>
                </c:pt>
                <c:pt idx="708">
                  <c:v>-1</c:v>
                </c:pt>
                <c:pt idx="709">
                  <c:v>-1</c:v>
                </c:pt>
                <c:pt idx="710">
                  <c:v>-1</c:v>
                </c:pt>
                <c:pt idx="711">
                  <c:v>-1</c:v>
                </c:pt>
                <c:pt idx="712">
                  <c:v>-1</c:v>
                </c:pt>
                <c:pt idx="713">
                  <c:v>-1</c:v>
                </c:pt>
                <c:pt idx="714">
                  <c:v>-1</c:v>
                </c:pt>
                <c:pt idx="715">
                  <c:v>-1</c:v>
                </c:pt>
                <c:pt idx="716">
                  <c:v>-1</c:v>
                </c:pt>
                <c:pt idx="717">
                  <c:v>-1</c:v>
                </c:pt>
                <c:pt idx="718">
                  <c:v>-1</c:v>
                </c:pt>
                <c:pt idx="719">
                  <c:v>-1</c:v>
                </c:pt>
                <c:pt idx="720">
                  <c:v>-1</c:v>
                </c:pt>
                <c:pt idx="721">
                  <c:v>-1</c:v>
                </c:pt>
                <c:pt idx="722">
                  <c:v>-1</c:v>
                </c:pt>
                <c:pt idx="723">
                  <c:v>-1</c:v>
                </c:pt>
                <c:pt idx="724">
                  <c:v>-1</c:v>
                </c:pt>
                <c:pt idx="725">
                  <c:v>-1</c:v>
                </c:pt>
                <c:pt idx="726">
                  <c:v>-1</c:v>
                </c:pt>
                <c:pt idx="727">
                  <c:v>-1</c:v>
                </c:pt>
                <c:pt idx="728">
                  <c:v>-1</c:v>
                </c:pt>
                <c:pt idx="729">
                  <c:v>-1</c:v>
                </c:pt>
                <c:pt idx="73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4-48C0-8D0F-96AF21D4CF4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BDR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Sheet1!$I$2:$I$732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0.5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4-48C0-8D0F-96AF21D4CF4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Residential AMT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Sheet1!$J$2:$J$732</c:f>
            </c:numRef>
          </c:val>
          <c:extLst>
            <c:ext xmlns:c16="http://schemas.microsoft.com/office/drawing/2014/chart" uri="{C3380CC4-5D6E-409C-BE32-E72D297353CC}">
              <c16:uniqueId val="{00000002-C144-48C0-8D0F-96AF21D4C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634792"/>
        <c:axId val="106432376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Alcohol-related infringement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Sheet1!$B$2:$B$732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0</c:v>
                </c:pt>
                <c:pt idx="332">
                  <c:v>1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1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1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1</c:v>
                </c:pt>
                <c:pt idx="474">
                  <c:v>1</c:v>
                </c:pt>
                <c:pt idx="475">
                  <c:v>0</c:v>
                </c:pt>
                <c:pt idx="476">
                  <c:v>1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1</c:v>
                </c:pt>
                <c:pt idx="489">
                  <c:v>1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1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44-48C0-8D0F-96AF21D4CF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Alcohol-related apprehension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Sheet1!$C$2:$C$732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1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1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4-48C0-8D0F-96AF21D4CF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Protective custody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Sheet1!$D$2:$D$732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1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1</c:v>
                </c:pt>
                <c:pt idx="300">
                  <c:v>1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1</c:v>
                </c:pt>
                <c:pt idx="334">
                  <c:v>0</c:v>
                </c:pt>
                <c:pt idx="335">
                  <c:v>0</c:v>
                </c:pt>
                <c:pt idx="336">
                  <c:v>1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1</c:v>
                </c:pt>
                <c:pt idx="362">
                  <c:v>0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1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1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</c:v>
                </c:pt>
                <c:pt idx="393">
                  <c:v>1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1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1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1</c:v>
                </c:pt>
                <c:pt idx="512">
                  <c:v>1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1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1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1</c:v>
                </c:pt>
                <c:pt idx="557">
                  <c:v>0</c:v>
                </c:pt>
                <c:pt idx="558">
                  <c:v>0</c:v>
                </c:pt>
                <c:pt idx="559">
                  <c:v>1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1</c:v>
                </c:pt>
                <c:pt idx="572">
                  <c:v>1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1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44-48C0-8D0F-96AF21D4CF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 alcohol test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Sheet1!$E$2:$E$732</c:f>
            </c:numRef>
          </c:val>
          <c:extLst>
            <c:ext xmlns:c16="http://schemas.microsoft.com/office/drawing/2014/chart" uri="{C3380CC4-5D6E-409C-BE32-E72D297353CC}">
              <c16:uniqueId val="{00000006-C144-48C0-8D0F-96AF21D4CF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Negative alcohol test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Sheet1!$F$2:$F$732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-1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-1</c:v>
                </c:pt>
                <c:pt idx="356">
                  <c:v>0</c:v>
                </c:pt>
                <c:pt idx="357">
                  <c:v>-1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-1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44-48C0-8D0F-96AF21D4CF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Non-alc justice records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Sheet1!$G$2:$G$732</c:f>
            </c:numRef>
          </c:val>
          <c:extLst>
            <c:ext xmlns:c16="http://schemas.microsoft.com/office/drawing/2014/chart" uri="{C3380CC4-5D6E-409C-BE32-E72D297353CC}">
              <c16:uniqueId val="{00000008-C144-48C0-8D0F-96AF21D4CF4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Days w_drink event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Sheet1!$K$2:$K$732</c:f>
            </c:numRef>
          </c:val>
          <c:extLst>
            <c:ext xmlns:c16="http://schemas.microsoft.com/office/drawing/2014/chart" uri="{C3380CC4-5D6E-409C-BE32-E72D297353CC}">
              <c16:uniqueId val="{00000009-C144-48C0-8D0F-96AF21D4CF4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Alc events week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Sheet1!$L$2:$L$732</c:f>
            </c:numRef>
          </c:val>
          <c:extLst>
            <c:ext xmlns:c16="http://schemas.microsoft.com/office/drawing/2014/chart" uri="{C3380CC4-5D6E-409C-BE32-E72D297353CC}">
              <c16:uniqueId val="{0000000A-C144-48C0-8D0F-96AF21D4CF4A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Today</c:v>
                </c:pt>
              </c:strCache>
            </c:strRef>
          </c:tx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Sheet1!$M$2:$M$732</c:f>
            </c:numRef>
          </c:val>
          <c:extLst>
            <c:ext xmlns:c16="http://schemas.microsoft.com/office/drawing/2014/chart" uri="{C3380CC4-5D6E-409C-BE32-E72D297353CC}">
              <c16:uniqueId val="{0000000B-C144-48C0-8D0F-96AF21D4CF4A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Today2</c:v>
                </c:pt>
              </c:strCache>
            </c:strRef>
          </c:tx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43304</c:v>
                </c:pt>
                <c:pt idx="704">
                  <c:v>43305</c:v>
                </c:pt>
                <c:pt idx="705">
                  <c:v>43306</c:v>
                </c:pt>
                <c:pt idx="706">
                  <c:v>43307</c:v>
                </c:pt>
                <c:pt idx="707">
                  <c:v>43308</c:v>
                </c:pt>
                <c:pt idx="708">
                  <c:v>43309</c:v>
                </c:pt>
                <c:pt idx="709">
                  <c:v>43310</c:v>
                </c:pt>
                <c:pt idx="710">
                  <c:v>43311</c:v>
                </c:pt>
                <c:pt idx="711">
                  <c:v>43312</c:v>
                </c:pt>
                <c:pt idx="712">
                  <c:v>43313</c:v>
                </c:pt>
                <c:pt idx="713">
                  <c:v>43314</c:v>
                </c:pt>
                <c:pt idx="714">
                  <c:v>43315</c:v>
                </c:pt>
                <c:pt idx="715">
                  <c:v>43316</c:v>
                </c:pt>
                <c:pt idx="716">
                  <c:v>43317</c:v>
                </c:pt>
                <c:pt idx="717">
                  <c:v>43318</c:v>
                </c:pt>
                <c:pt idx="718">
                  <c:v>43319</c:v>
                </c:pt>
                <c:pt idx="719">
                  <c:v>43320</c:v>
                </c:pt>
                <c:pt idx="720">
                  <c:v>43321</c:v>
                </c:pt>
                <c:pt idx="721">
                  <c:v>43322</c:v>
                </c:pt>
                <c:pt idx="722">
                  <c:v>43323</c:v>
                </c:pt>
                <c:pt idx="723">
                  <c:v>43324</c:v>
                </c:pt>
                <c:pt idx="724">
                  <c:v>43325</c:v>
                </c:pt>
                <c:pt idx="725">
                  <c:v>43326</c:v>
                </c:pt>
                <c:pt idx="726">
                  <c:v>43327</c:v>
                </c:pt>
                <c:pt idx="727">
                  <c:v>43328</c:v>
                </c:pt>
                <c:pt idx="728">
                  <c:v>43329</c:v>
                </c:pt>
                <c:pt idx="729">
                  <c:v>43330</c:v>
                </c:pt>
                <c:pt idx="730">
                  <c:v>43331</c:v>
                </c:pt>
              </c:numCache>
            </c:numRef>
          </c:cat>
          <c:val>
            <c:numRef>
              <c:f>Sheet1!$N$2:$N$732</c:f>
            </c:numRef>
          </c:val>
          <c:extLst>
            <c:ext xmlns:c16="http://schemas.microsoft.com/office/drawing/2014/chart" uri="{C3380CC4-5D6E-409C-BE32-E72D297353CC}">
              <c16:uniqueId val="{0000000C-C144-48C0-8D0F-96AF21D4C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634792"/>
        <c:axId val="106432376"/>
      </c:barChart>
      <c:dateAx>
        <c:axId val="334634792"/>
        <c:scaling>
          <c:orientation val="minMax"/>
          <c:max val="43344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32376"/>
        <c:crosses val="autoZero"/>
        <c:auto val="1"/>
        <c:lblOffset val="100"/>
        <c:baseTimeUnit val="days"/>
      </c:dateAx>
      <c:valAx>
        <c:axId val="106432376"/>
        <c:scaling>
          <c:orientation val="minMax"/>
          <c:max val="4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34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909343229234852E-2"/>
          <c:y val="4.1442869984143177E-2"/>
          <c:w val="0.87169397639728019"/>
          <c:h val="0.65177321584801895"/>
        </c:manualLayout>
      </c:layout>
      <c:area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Prison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Sheet1!$H$2:$H$732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-0.5</c:v>
                </c:pt>
                <c:pt idx="644">
                  <c:v>-1</c:v>
                </c:pt>
                <c:pt idx="645">
                  <c:v>-1</c:v>
                </c:pt>
                <c:pt idx="646">
                  <c:v>-1</c:v>
                </c:pt>
                <c:pt idx="647">
                  <c:v>-1</c:v>
                </c:pt>
                <c:pt idx="648">
                  <c:v>-1</c:v>
                </c:pt>
                <c:pt idx="649">
                  <c:v>-1</c:v>
                </c:pt>
                <c:pt idx="650">
                  <c:v>-1</c:v>
                </c:pt>
                <c:pt idx="651">
                  <c:v>-1</c:v>
                </c:pt>
                <c:pt idx="652">
                  <c:v>-0.5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4-48C0-8D0F-96AF21D4CF4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BDR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Sheet1!$I$2:$I$732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0.5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4-48C0-8D0F-96AF21D4CF4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Residential AMT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Sheet1!$J$2:$J$732</c:f>
            </c:numRef>
          </c:val>
          <c:extLst>
            <c:ext xmlns:c16="http://schemas.microsoft.com/office/drawing/2014/chart" uri="{C3380CC4-5D6E-409C-BE32-E72D297353CC}">
              <c16:uniqueId val="{00000002-C144-48C0-8D0F-96AF21D4C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433552"/>
        <c:axId val="106433944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Alcohol-related infringement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Sheet1!$B$2:$B$732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44-48C0-8D0F-96AF21D4CF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Alcohol-related apprehension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Sheet1!$C$2:$C$732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1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4-48C0-8D0F-96AF21D4CF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Protective custody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Sheet1!$D$2:$D$732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1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1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1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1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1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1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1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1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44-48C0-8D0F-96AF21D4CF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 alcohol test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Sheet1!$E$2:$E$732</c:f>
            </c:numRef>
          </c:val>
          <c:extLst>
            <c:ext xmlns:c16="http://schemas.microsoft.com/office/drawing/2014/chart" uri="{C3380CC4-5D6E-409C-BE32-E72D297353CC}">
              <c16:uniqueId val="{00000006-C144-48C0-8D0F-96AF21D4CF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Negative alcohol test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Sheet1!$F$2:$F$732</c:f>
              <c:numCache>
                <c:formatCode>General</c:formatCode>
                <c:ptCount val="7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-1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-1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-1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-1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-1</c:v>
                </c:pt>
                <c:pt idx="694">
                  <c:v>-1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-1</c:v>
                </c:pt>
                <c:pt idx="699">
                  <c:v>0</c:v>
                </c:pt>
                <c:pt idx="700">
                  <c:v>-1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-1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-1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-1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44-48C0-8D0F-96AF21D4CF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Non-alc justice records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Sheet1!$G$2:$G$732</c:f>
            </c:numRef>
          </c:val>
          <c:extLst>
            <c:ext xmlns:c16="http://schemas.microsoft.com/office/drawing/2014/chart" uri="{C3380CC4-5D6E-409C-BE32-E72D297353CC}">
              <c16:uniqueId val="{00000008-C144-48C0-8D0F-96AF21D4CF4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Days w_drink event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Sheet1!$K$2:$K$732</c:f>
            </c:numRef>
          </c:val>
          <c:extLst>
            <c:ext xmlns:c16="http://schemas.microsoft.com/office/drawing/2014/chart" uri="{C3380CC4-5D6E-409C-BE32-E72D297353CC}">
              <c16:uniqueId val="{00000009-C144-48C0-8D0F-96AF21D4CF4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Alc events week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Sheet1!$L$2:$L$732</c:f>
            </c:numRef>
          </c:val>
          <c:extLst>
            <c:ext xmlns:c16="http://schemas.microsoft.com/office/drawing/2014/chart" uri="{C3380CC4-5D6E-409C-BE32-E72D297353CC}">
              <c16:uniqueId val="{0000000A-C144-48C0-8D0F-96AF21D4CF4A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Today</c:v>
                </c:pt>
              </c:strCache>
            </c:strRef>
          </c:tx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Sheet1!$M$2:$M$732</c:f>
            </c:numRef>
          </c:val>
          <c:extLst>
            <c:ext xmlns:c16="http://schemas.microsoft.com/office/drawing/2014/chart" uri="{C3380CC4-5D6E-409C-BE32-E72D297353CC}">
              <c16:uniqueId val="{0000000B-C144-48C0-8D0F-96AF21D4CF4A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Today2</c:v>
                </c:pt>
              </c:strCache>
            </c:strRef>
          </c:tx>
          <c:invertIfNegative val="0"/>
          <c:cat>
            <c:numRef>
              <c:f>Sheet1!$A$2:$A$732</c:f>
              <c:numCache>
                <c:formatCode>m/d/yyyy</c:formatCode>
                <c:ptCount val="731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43317</c:v>
                </c:pt>
                <c:pt idx="704">
                  <c:v>43318</c:v>
                </c:pt>
                <c:pt idx="705">
                  <c:v>43319</c:v>
                </c:pt>
                <c:pt idx="706">
                  <c:v>43320</c:v>
                </c:pt>
                <c:pt idx="707">
                  <c:v>43321</c:v>
                </c:pt>
                <c:pt idx="708">
                  <c:v>43322</c:v>
                </c:pt>
                <c:pt idx="709">
                  <c:v>43323</c:v>
                </c:pt>
                <c:pt idx="710">
                  <c:v>43324</c:v>
                </c:pt>
                <c:pt idx="711">
                  <c:v>43325</c:v>
                </c:pt>
                <c:pt idx="712">
                  <c:v>43326</c:v>
                </c:pt>
                <c:pt idx="713">
                  <c:v>43327</c:v>
                </c:pt>
                <c:pt idx="714">
                  <c:v>43328</c:v>
                </c:pt>
                <c:pt idx="715">
                  <c:v>43329</c:v>
                </c:pt>
                <c:pt idx="716">
                  <c:v>43330</c:v>
                </c:pt>
                <c:pt idx="717">
                  <c:v>43331</c:v>
                </c:pt>
                <c:pt idx="718">
                  <c:v>43332</c:v>
                </c:pt>
                <c:pt idx="719">
                  <c:v>43333</c:v>
                </c:pt>
                <c:pt idx="720">
                  <c:v>43334</c:v>
                </c:pt>
                <c:pt idx="721">
                  <c:v>43335</c:v>
                </c:pt>
                <c:pt idx="722">
                  <c:v>43336</c:v>
                </c:pt>
                <c:pt idx="723">
                  <c:v>43337</c:v>
                </c:pt>
                <c:pt idx="724">
                  <c:v>43338</c:v>
                </c:pt>
                <c:pt idx="725">
                  <c:v>43339</c:v>
                </c:pt>
                <c:pt idx="726">
                  <c:v>43340</c:v>
                </c:pt>
                <c:pt idx="727">
                  <c:v>43341</c:v>
                </c:pt>
                <c:pt idx="728">
                  <c:v>43342</c:v>
                </c:pt>
                <c:pt idx="729">
                  <c:v>43343</c:v>
                </c:pt>
                <c:pt idx="730">
                  <c:v>43344</c:v>
                </c:pt>
              </c:numCache>
            </c:numRef>
          </c:cat>
          <c:val>
            <c:numRef>
              <c:f>Sheet1!$N$2:$N$732</c:f>
            </c:numRef>
          </c:val>
          <c:extLst>
            <c:ext xmlns:c16="http://schemas.microsoft.com/office/drawing/2014/chart" uri="{C3380CC4-5D6E-409C-BE32-E72D297353CC}">
              <c16:uniqueId val="{0000000C-C144-48C0-8D0F-96AF21D4C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433552"/>
        <c:axId val="106433944"/>
      </c:barChart>
      <c:dateAx>
        <c:axId val="106433552"/>
        <c:scaling>
          <c:orientation val="minMax"/>
          <c:max val="43344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33944"/>
        <c:crosses val="autoZero"/>
        <c:auto val="1"/>
        <c:lblOffset val="100"/>
        <c:baseTimeUnit val="days"/>
      </c:dateAx>
      <c:valAx>
        <c:axId val="106433944"/>
        <c:scaling>
          <c:orientation val="minMax"/>
          <c:max val="4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335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924893408942441E-2"/>
          <c:y val="4.3650793650793648E-2"/>
          <c:w val="0.87169397639728019"/>
          <c:h val="0.65177321584801895"/>
        </c:manualLayout>
      </c:layout>
      <c:area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Prison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Sheet1!$H$2:$H$853</c:f>
              <c:numCache>
                <c:formatCode>General</c:formatCode>
                <c:ptCount val="824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-1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-1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-0.5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A-4D1B-9CEA-EDF9EB16D58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BDR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Sheet1!$I$2:$I$853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0.5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A-4D1B-9CEA-EDF9EB16D58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Residential AMT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Sheet1!$J$2:$J$853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A-4D1B-9CEA-EDF9EB16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272272"/>
        <c:axId val="337275016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Alcohol-related infringement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Sheet1!$B$2:$B$853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4A-4D1B-9CEA-EDF9EB16D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Alcohol-related apprehension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Sheet1!$C$2:$C$853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4A-4D1B-9CEA-EDF9EB16D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Protective custody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Sheet1!$D$2:$D$853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4A-4D1B-9CEA-EDF9EB16D5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 alcohol test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Sheet1!$E$2:$E$853</c:f>
            </c:numRef>
          </c:val>
          <c:extLst>
            <c:ext xmlns:c16="http://schemas.microsoft.com/office/drawing/2014/chart" uri="{C3380CC4-5D6E-409C-BE32-E72D297353CC}">
              <c16:uniqueId val="{00000006-4F4A-4D1B-9CEA-EDF9EB16D5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Negative alcohol test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Sheet1!$F$2:$F$853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-1</c:v>
                </c:pt>
                <c:pt idx="47">
                  <c:v>-1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-1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-1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-1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-1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-1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-1</c:v>
                </c:pt>
                <c:pt idx="178">
                  <c:v>0</c:v>
                </c:pt>
                <c:pt idx="179">
                  <c:v>-1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-1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-1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-1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-1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-1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-1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-1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-1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-1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-1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-1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-1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-1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-1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-1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-1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-1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-1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-1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-1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-1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-1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-1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4A-4D1B-9CEA-EDF9EB16D58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Non-alc justice records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Sheet1!$G$2:$G$853</c:f>
            </c:numRef>
          </c:val>
          <c:extLst>
            <c:ext xmlns:c16="http://schemas.microsoft.com/office/drawing/2014/chart" uri="{C3380CC4-5D6E-409C-BE32-E72D297353CC}">
              <c16:uniqueId val="{00000008-4F4A-4D1B-9CEA-EDF9EB16D58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Days w_drink event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Sheet1!$K$2:$K$853</c:f>
            </c:numRef>
          </c:val>
          <c:extLst>
            <c:ext xmlns:c16="http://schemas.microsoft.com/office/drawing/2014/chart" uri="{C3380CC4-5D6E-409C-BE32-E72D297353CC}">
              <c16:uniqueId val="{00000009-4F4A-4D1B-9CEA-EDF9EB16D58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Alc events week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Sheet1!$L$2:$L$853</c:f>
            </c:numRef>
          </c:val>
          <c:extLst>
            <c:ext xmlns:c16="http://schemas.microsoft.com/office/drawing/2014/chart" uri="{C3380CC4-5D6E-409C-BE32-E72D297353CC}">
              <c16:uniqueId val="{0000000A-4F4A-4D1B-9CEA-EDF9EB16D58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Today</c:v>
                </c:pt>
              </c:strCache>
            </c:strRef>
          </c:tx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Sheet1!$M$2:$M$853</c:f>
            </c:numRef>
          </c:val>
          <c:extLst>
            <c:ext xmlns:c16="http://schemas.microsoft.com/office/drawing/2014/chart" uri="{C3380CC4-5D6E-409C-BE32-E72D297353CC}">
              <c16:uniqueId val="{0000000B-4F4A-4D1B-9CEA-EDF9EB16D58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Today2</c:v>
                </c:pt>
              </c:strCache>
            </c:strRef>
          </c:tx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42601</c:v>
                </c:pt>
                <c:pt idx="1">
                  <c:v>42602</c:v>
                </c:pt>
                <c:pt idx="2">
                  <c:v>42603</c:v>
                </c:pt>
                <c:pt idx="3">
                  <c:v>42604</c:v>
                </c:pt>
                <c:pt idx="4">
                  <c:v>42605</c:v>
                </c:pt>
                <c:pt idx="5">
                  <c:v>42606</c:v>
                </c:pt>
                <c:pt idx="6">
                  <c:v>42607</c:v>
                </c:pt>
                <c:pt idx="7">
                  <c:v>42608</c:v>
                </c:pt>
                <c:pt idx="8">
                  <c:v>42609</c:v>
                </c:pt>
                <c:pt idx="9">
                  <c:v>42610</c:v>
                </c:pt>
                <c:pt idx="10">
                  <c:v>42611</c:v>
                </c:pt>
                <c:pt idx="11">
                  <c:v>42612</c:v>
                </c:pt>
                <c:pt idx="12">
                  <c:v>42613</c:v>
                </c:pt>
                <c:pt idx="13">
                  <c:v>42614</c:v>
                </c:pt>
                <c:pt idx="14">
                  <c:v>42615</c:v>
                </c:pt>
                <c:pt idx="15">
                  <c:v>42616</c:v>
                </c:pt>
                <c:pt idx="16">
                  <c:v>42617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42623</c:v>
                </c:pt>
                <c:pt idx="23">
                  <c:v>42624</c:v>
                </c:pt>
                <c:pt idx="24">
                  <c:v>42625</c:v>
                </c:pt>
                <c:pt idx="25">
                  <c:v>42626</c:v>
                </c:pt>
                <c:pt idx="26">
                  <c:v>42627</c:v>
                </c:pt>
                <c:pt idx="27">
                  <c:v>42628</c:v>
                </c:pt>
                <c:pt idx="28">
                  <c:v>42629</c:v>
                </c:pt>
                <c:pt idx="29">
                  <c:v>42630</c:v>
                </c:pt>
                <c:pt idx="30">
                  <c:v>42631</c:v>
                </c:pt>
                <c:pt idx="31">
                  <c:v>42632</c:v>
                </c:pt>
                <c:pt idx="32">
                  <c:v>42633</c:v>
                </c:pt>
                <c:pt idx="33">
                  <c:v>42634</c:v>
                </c:pt>
                <c:pt idx="34">
                  <c:v>42635</c:v>
                </c:pt>
                <c:pt idx="35">
                  <c:v>42636</c:v>
                </c:pt>
                <c:pt idx="36">
                  <c:v>42637</c:v>
                </c:pt>
                <c:pt idx="37">
                  <c:v>42638</c:v>
                </c:pt>
                <c:pt idx="38">
                  <c:v>42639</c:v>
                </c:pt>
                <c:pt idx="39">
                  <c:v>42640</c:v>
                </c:pt>
                <c:pt idx="40">
                  <c:v>42641</c:v>
                </c:pt>
                <c:pt idx="41">
                  <c:v>42642</c:v>
                </c:pt>
                <c:pt idx="42">
                  <c:v>42643</c:v>
                </c:pt>
                <c:pt idx="43">
                  <c:v>42644</c:v>
                </c:pt>
                <c:pt idx="44">
                  <c:v>42645</c:v>
                </c:pt>
                <c:pt idx="45">
                  <c:v>42646</c:v>
                </c:pt>
                <c:pt idx="46">
                  <c:v>42647</c:v>
                </c:pt>
                <c:pt idx="47">
                  <c:v>42648</c:v>
                </c:pt>
                <c:pt idx="48">
                  <c:v>42649</c:v>
                </c:pt>
                <c:pt idx="49">
                  <c:v>42650</c:v>
                </c:pt>
                <c:pt idx="50">
                  <c:v>42651</c:v>
                </c:pt>
                <c:pt idx="51">
                  <c:v>42652</c:v>
                </c:pt>
                <c:pt idx="52">
                  <c:v>42653</c:v>
                </c:pt>
                <c:pt idx="53">
                  <c:v>42654</c:v>
                </c:pt>
                <c:pt idx="54">
                  <c:v>42655</c:v>
                </c:pt>
                <c:pt idx="55">
                  <c:v>42656</c:v>
                </c:pt>
                <c:pt idx="56">
                  <c:v>42657</c:v>
                </c:pt>
                <c:pt idx="57">
                  <c:v>42658</c:v>
                </c:pt>
                <c:pt idx="58">
                  <c:v>42659</c:v>
                </c:pt>
                <c:pt idx="59">
                  <c:v>42660</c:v>
                </c:pt>
                <c:pt idx="60">
                  <c:v>42661</c:v>
                </c:pt>
                <c:pt idx="61">
                  <c:v>42662</c:v>
                </c:pt>
                <c:pt idx="62">
                  <c:v>42663</c:v>
                </c:pt>
                <c:pt idx="63">
                  <c:v>42664</c:v>
                </c:pt>
                <c:pt idx="64">
                  <c:v>42665</c:v>
                </c:pt>
                <c:pt idx="65">
                  <c:v>42666</c:v>
                </c:pt>
                <c:pt idx="66">
                  <c:v>42667</c:v>
                </c:pt>
                <c:pt idx="67">
                  <c:v>42668</c:v>
                </c:pt>
                <c:pt idx="68">
                  <c:v>42669</c:v>
                </c:pt>
                <c:pt idx="69">
                  <c:v>42670</c:v>
                </c:pt>
                <c:pt idx="70">
                  <c:v>42671</c:v>
                </c:pt>
                <c:pt idx="71">
                  <c:v>42672</c:v>
                </c:pt>
                <c:pt idx="72">
                  <c:v>42673</c:v>
                </c:pt>
                <c:pt idx="73">
                  <c:v>42674</c:v>
                </c:pt>
                <c:pt idx="74">
                  <c:v>42675</c:v>
                </c:pt>
                <c:pt idx="75">
                  <c:v>42676</c:v>
                </c:pt>
                <c:pt idx="76">
                  <c:v>42677</c:v>
                </c:pt>
                <c:pt idx="77">
                  <c:v>42678</c:v>
                </c:pt>
                <c:pt idx="78">
                  <c:v>42679</c:v>
                </c:pt>
                <c:pt idx="79">
                  <c:v>42680</c:v>
                </c:pt>
                <c:pt idx="80">
                  <c:v>42681</c:v>
                </c:pt>
                <c:pt idx="81">
                  <c:v>42682</c:v>
                </c:pt>
                <c:pt idx="82">
                  <c:v>42683</c:v>
                </c:pt>
                <c:pt idx="83">
                  <c:v>42684</c:v>
                </c:pt>
                <c:pt idx="84">
                  <c:v>42685</c:v>
                </c:pt>
                <c:pt idx="85">
                  <c:v>42686</c:v>
                </c:pt>
                <c:pt idx="86">
                  <c:v>42687</c:v>
                </c:pt>
                <c:pt idx="87">
                  <c:v>42688</c:v>
                </c:pt>
                <c:pt idx="88">
                  <c:v>42689</c:v>
                </c:pt>
                <c:pt idx="89">
                  <c:v>42690</c:v>
                </c:pt>
                <c:pt idx="90">
                  <c:v>42691</c:v>
                </c:pt>
                <c:pt idx="91">
                  <c:v>42692</c:v>
                </c:pt>
                <c:pt idx="92">
                  <c:v>42693</c:v>
                </c:pt>
                <c:pt idx="93">
                  <c:v>42694</c:v>
                </c:pt>
                <c:pt idx="94">
                  <c:v>42695</c:v>
                </c:pt>
                <c:pt idx="95">
                  <c:v>42696</c:v>
                </c:pt>
                <c:pt idx="96">
                  <c:v>42697</c:v>
                </c:pt>
                <c:pt idx="97">
                  <c:v>42698</c:v>
                </c:pt>
                <c:pt idx="98">
                  <c:v>42699</c:v>
                </c:pt>
                <c:pt idx="99">
                  <c:v>42700</c:v>
                </c:pt>
                <c:pt idx="100">
                  <c:v>42701</c:v>
                </c:pt>
                <c:pt idx="101">
                  <c:v>42702</c:v>
                </c:pt>
                <c:pt idx="102">
                  <c:v>42703</c:v>
                </c:pt>
                <c:pt idx="103">
                  <c:v>42704</c:v>
                </c:pt>
                <c:pt idx="104">
                  <c:v>42705</c:v>
                </c:pt>
                <c:pt idx="105">
                  <c:v>42706</c:v>
                </c:pt>
                <c:pt idx="106">
                  <c:v>42707</c:v>
                </c:pt>
                <c:pt idx="107">
                  <c:v>42708</c:v>
                </c:pt>
                <c:pt idx="108">
                  <c:v>42709</c:v>
                </c:pt>
                <c:pt idx="109">
                  <c:v>42710</c:v>
                </c:pt>
                <c:pt idx="110">
                  <c:v>42711</c:v>
                </c:pt>
                <c:pt idx="111">
                  <c:v>42712</c:v>
                </c:pt>
                <c:pt idx="112">
                  <c:v>42713</c:v>
                </c:pt>
                <c:pt idx="113">
                  <c:v>42714</c:v>
                </c:pt>
                <c:pt idx="114">
                  <c:v>42715</c:v>
                </c:pt>
                <c:pt idx="115">
                  <c:v>42716</c:v>
                </c:pt>
                <c:pt idx="116">
                  <c:v>42717</c:v>
                </c:pt>
                <c:pt idx="117">
                  <c:v>42718</c:v>
                </c:pt>
                <c:pt idx="118">
                  <c:v>42719</c:v>
                </c:pt>
                <c:pt idx="119">
                  <c:v>42720</c:v>
                </c:pt>
                <c:pt idx="120">
                  <c:v>42721</c:v>
                </c:pt>
                <c:pt idx="121">
                  <c:v>42722</c:v>
                </c:pt>
                <c:pt idx="122">
                  <c:v>42723</c:v>
                </c:pt>
                <c:pt idx="123">
                  <c:v>42724</c:v>
                </c:pt>
                <c:pt idx="124">
                  <c:v>42725</c:v>
                </c:pt>
                <c:pt idx="125">
                  <c:v>42726</c:v>
                </c:pt>
                <c:pt idx="126">
                  <c:v>42727</c:v>
                </c:pt>
                <c:pt idx="127">
                  <c:v>42728</c:v>
                </c:pt>
                <c:pt idx="128">
                  <c:v>42729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42735</c:v>
                </c:pt>
                <c:pt idx="135">
                  <c:v>42736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42742</c:v>
                </c:pt>
                <c:pt idx="142">
                  <c:v>42743</c:v>
                </c:pt>
                <c:pt idx="143">
                  <c:v>42744</c:v>
                </c:pt>
                <c:pt idx="144">
                  <c:v>42745</c:v>
                </c:pt>
                <c:pt idx="145">
                  <c:v>42746</c:v>
                </c:pt>
                <c:pt idx="146">
                  <c:v>42747</c:v>
                </c:pt>
                <c:pt idx="147">
                  <c:v>42748</c:v>
                </c:pt>
                <c:pt idx="148">
                  <c:v>42749</c:v>
                </c:pt>
                <c:pt idx="149">
                  <c:v>42750</c:v>
                </c:pt>
                <c:pt idx="150">
                  <c:v>42751</c:v>
                </c:pt>
                <c:pt idx="151">
                  <c:v>42752</c:v>
                </c:pt>
                <c:pt idx="152">
                  <c:v>42753</c:v>
                </c:pt>
                <c:pt idx="153">
                  <c:v>42754</c:v>
                </c:pt>
                <c:pt idx="154">
                  <c:v>42755</c:v>
                </c:pt>
                <c:pt idx="155">
                  <c:v>42756</c:v>
                </c:pt>
                <c:pt idx="156">
                  <c:v>42757</c:v>
                </c:pt>
                <c:pt idx="157">
                  <c:v>42758</c:v>
                </c:pt>
                <c:pt idx="158">
                  <c:v>42759</c:v>
                </c:pt>
                <c:pt idx="159">
                  <c:v>42760</c:v>
                </c:pt>
                <c:pt idx="160">
                  <c:v>42761</c:v>
                </c:pt>
                <c:pt idx="161">
                  <c:v>42762</c:v>
                </c:pt>
                <c:pt idx="162">
                  <c:v>42763</c:v>
                </c:pt>
                <c:pt idx="163">
                  <c:v>42764</c:v>
                </c:pt>
                <c:pt idx="164">
                  <c:v>42765</c:v>
                </c:pt>
                <c:pt idx="165">
                  <c:v>42766</c:v>
                </c:pt>
                <c:pt idx="166">
                  <c:v>42767</c:v>
                </c:pt>
                <c:pt idx="167">
                  <c:v>42768</c:v>
                </c:pt>
                <c:pt idx="168">
                  <c:v>42769</c:v>
                </c:pt>
                <c:pt idx="169">
                  <c:v>42770</c:v>
                </c:pt>
                <c:pt idx="170">
                  <c:v>42771</c:v>
                </c:pt>
                <c:pt idx="171">
                  <c:v>42772</c:v>
                </c:pt>
                <c:pt idx="172">
                  <c:v>42773</c:v>
                </c:pt>
                <c:pt idx="173">
                  <c:v>42774</c:v>
                </c:pt>
                <c:pt idx="174">
                  <c:v>42775</c:v>
                </c:pt>
                <c:pt idx="175">
                  <c:v>42776</c:v>
                </c:pt>
                <c:pt idx="176">
                  <c:v>42777</c:v>
                </c:pt>
                <c:pt idx="177">
                  <c:v>42778</c:v>
                </c:pt>
                <c:pt idx="178">
                  <c:v>42779</c:v>
                </c:pt>
                <c:pt idx="179">
                  <c:v>42780</c:v>
                </c:pt>
                <c:pt idx="180">
                  <c:v>42781</c:v>
                </c:pt>
                <c:pt idx="181">
                  <c:v>42782</c:v>
                </c:pt>
                <c:pt idx="182">
                  <c:v>42783</c:v>
                </c:pt>
                <c:pt idx="183">
                  <c:v>42784</c:v>
                </c:pt>
                <c:pt idx="184">
                  <c:v>42785</c:v>
                </c:pt>
                <c:pt idx="185">
                  <c:v>42786</c:v>
                </c:pt>
                <c:pt idx="186">
                  <c:v>42787</c:v>
                </c:pt>
                <c:pt idx="187">
                  <c:v>42788</c:v>
                </c:pt>
                <c:pt idx="188">
                  <c:v>42789</c:v>
                </c:pt>
                <c:pt idx="189">
                  <c:v>42790</c:v>
                </c:pt>
                <c:pt idx="190">
                  <c:v>42791</c:v>
                </c:pt>
                <c:pt idx="191">
                  <c:v>42792</c:v>
                </c:pt>
                <c:pt idx="192">
                  <c:v>42793</c:v>
                </c:pt>
                <c:pt idx="193">
                  <c:v>42794</c:v>
                </c:pt>
                <c:pt idx="194">
                  <c:v>42795</c:v>
                </c:pt>
                <c:pt idx="195">
                  <c:v>42796</c:v>
                </c:pt>
                <c:pt idx="196">
                  <c:v>42797</c:v>
                </c:pt>
                <c:pt idx="197">
                  <c:v>42798</c:v>
                </c:pt>
                <c:pt idx="198">
                  <c:v>42799</c:v>
                </c:pt>
                <c:pt idx="199">
                  <c:v>42800</c:v>
                </c:pt>
                <c:pt idx="200">
                  <c:v>42801</c:v>
                </c:pt>
                <c:pt idx="201">
                  <c:v>42802</c:v>
                </c:pt>
                <c:pt idx="202">
                  <c:v>42803</c:v>
                </c:pt>
                <c:pt idx="203">
                  <c:v>42804</c:v>
                </c:pt>
                <c:pt idx="204">
                  <c:v>42805</c:v>
                </c:pt>
                <c:pt idx="205">
                  <c:v>42806</c:v>
                </c:pt>
                <c:pt idx="206">
                  <c:v>42807</c:v>
                </c:pt>
                <c:pt idx="207">
                  <c:v>42808</c:v>
                </c:pt>
                <c:pt idx="208">
                  <c:v>42809</c:v>
                </c:pt>
                <c:pt idx="209">
                  <c:v>42810</c:v>
                </c:pt>
                <c:pt idx="210">
                  <c:v>42811</c:v>
                </c:pt>
                <c:pt idx="211">
                  <c:v>42812</c:v>
                </c:pt>
                <c:pt idx="212">
                  <c:v>42813</c:v>
                </c:pt>
                <c:pt idx="213">
                  <c:v>42814</c:v>
                </c:pt>
                <c:pt idx="214">
                  <c:v>42815</c:v>
                </c:pt>
                <c:pt idx="215">
                  <c:v>42816</c:v>
                </c:pt>
                <c:pt idx="216">
                  <c:v>42817</c:v>
                </c:pt>
                <c:pt idx="217">
                  <c:v>42818</c:v>
                </c:pt>
                <c:pt idx="218">
                  <c:v>42819</c:v>
                </c:pt>
                <c:pt idx="219">
                  <c:v>42820</c:v>
                </c:pt>
                <c:pt idx="220">
                  <c:v>42821</c:v>
                </c:pt>
                <c:pt idx="221">
                  <c:v>42822</c:v>
                </c:pt>
                <c:pt idx="222">
                  <c:v>42823</c:v>
                </c:pt>
                <c:pt idx="223">
                  <c:v>42824</c:v>
                </c:pt>
                <c:pt idx="224">
                  <c:v>42825</c:v>
                </c:pt>
                <c:pt idx="225">
                  <c:v>42826</c:v>
                </c:pt>
                <c:pt idx="226">
                  <c:v>42827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42833</c:v>
                </c:pt>
                <c:pt idx="233">
                  <c:v>42834</c:v>
                </c:pt>
                <c:pt idx="234">
                  <c:v>42835</c:v>
                </c:pt>
                <c:pt idx="235">
                  <c:v>42836</c:v>
                </c:pt>
                <c:pt idx="236">
                  <c:v>42837</c:v>
                </c:pt>
                <c:pt idx="237">
                  <c:v>42838</c:v>
                </c:pt>
                <c:pt idx="238">
                  <c:v>42839</c:v>
                </c:pt>
                <c:pt idx="239">
                  <c:v>42840</c:v>
                </c:pt>
                <c:pt idx="240">
                  <c:v>42841</c:v>
                </c:pt>
                <c:pt idx="241">
                  <c:v>42842</c:v>
                </c:pt>
                <c:pt idx="242">
                  <c:v>42843</c:v>
                </c:pt>
                <c:pt idx="243">
                  <c:v>42844</c:v>
                </c:pt>
                <c:pt idx="244">
                  <c:v>42845</c:v>
                </c:pt>
                <c:pt idx="245">
                  <c:v>42846</c:v>
                </c:pt>
                <c:pt idx="246">
                  <c:v>42847</c:v>
                </c:pt>
                <c:pt idx="247">
                  <c:v>42848</c:v>
                </c:pt>
                <c:pt idx="248">
                  <c:v>42849</c:v>
                </c:pt>
                <c:pt idx="249">
                  <c:v>42850</c:v>
                </c:pt>
                <c:pt idx="250">
                  <c:v>42851</c:v>
                </c:pt>
                <c:pt idx="251">
                  <c:v>42852</c:v>
                </c:pt>
                <c:pt idx="252">
                  <c:v>42853</c:v>
                </c:pt>
                <c:pt idx="253">
                  <c:v>42854</c:v>
                </c:pt>
                <c:pt idx="254">
                  <c:v>42855</c:v>
                </c:pt>
                <c:pt idx="255">
                  <c:v>42856</c:v>
                </c:pt>
                <c:pt idx="256">
                  <c:v>42857</c:v>
                </c:pt>
                <c:pt idx="257">
                  <c:v>42858</c:v>
                </c:pt>
                <c:pt idx="258">
                  <c:v>42859</c:v>
                </c:pt>
                <c:pt idx="259">
                  <c:v>42860</c:v>
                </c:pt>
                <c:pt idx="260">
                  <c:v>42861</c:v>
                </c:pt>
                <c:pt idx="261">
                  <c:v>42862</c:v>
                </c:pt>
                <c:pt idx="262">
                  <c:v>42863</c:v>
                </c:pt>
                <c:pt idx="263">
                  <c:v>42864</c:v>
                </c:pt>
                <c:pt idx="264">
                  <c:v>42865</c:v>
                </c:pt>
                <c:pt idx="265">
                  <c:v>42866</c:v>
                </c:pt>
                <c:pt idx="266">
                  <c:v>42867</c:v>
                </c:pt>
                <c:pt idx="267">
                  <c:v>42868</c:v>
                </c:pt>
                <c:pt idx="268">
                  <c:v>42869</c:v>
                </c:pt>
                <c:pt idx="269">
                  <c:v>42870</c:v>
                </c:pt>
                <c:pt idx="270">
                  <c:v>42871</c:v>
                </c:pt>
                <c:pt idx="271">
                  <c:v>42872</c:v>
                </c:pt>
                <c:pt idx="272">
                  <c:v>42873</c:v>
                </c:pt>
                <c:pt idx="273">
                  <c:v>42874</c:v>
                </c:pt>
                <c:pt idx="274">
                  <c:v>42875</c:v>
                </c:pt>
                <c:pt idx="275">
                  <c:v>42876</c:v>
                </c:pt>
                <c:pt idx="276">
                  <c:v>42877</c:v>
                </c:pt>
                <c:pt idx="277">
                  <c:v>42878</c:v>
                </c:pt>
                <c:pt idx="278">
                  <c:v>42879</c:v>
                </c:pt>
                <c:pt idx="279">
                  <c:v>42880</c:v>
                </c:pt>
                <c:pt idx="280">
                  <c:v>42881</c:v>
                </c:pt>
                <c:pt idx="281">
                  <c:v>42882</c:v>
                </c:pt>
                <c:pt idx="282">
                  <c:v>42883</c:v>
                </c:pt>
                <c:pt idx="283">
                  <c:v>42884</c:v>
                </c:pt>
                <c:pt idx="284">
                  <c:v>42885</c:v>
                </c:pt>
                <c:pt idx="285">
                  <c:v>42886</c:v>
                </c:pt>
                <c:pt idx="286">
                  <c:v>42887</c:v>
                </c:pt>
                <c:pt idx="287">
                  <c:v>42888</c:v>
                </c:pt>
                <c:pt idx="288">
                  <c:v>42889</c:v>
                </c:pt>
                <c:pt idx="289">
                  <c:v>42890</c:v>
                </c:pt>
                <c:pt idx="290">
                  <c:v>42891</c:v>
                </c:pt>
                <c:pt idx="291">
                  <c:v>42892</c:v>
                </c:pt>
                <c:pt idx="292">
                  <c:v>42893</c:v>
                </c:pt>
                <c:pt idx="293">
                  <c:v>42894</c:v>
                </c:pt>
                <c:pt idx="294">
                  <c:v>42895</c:v>
                </c:pt>
                <c:pt idx="295">
                  <c:v>42896</c:v>
                </c:pt>
                <c:pt idx="296">
                  <c:v>42897</c:v>
                </c:pt>
                <c:pt idx="297">
                  <c:v>42898</c:v>
                </c:pt>
                <c:pt idx="298">
                  <c:v>42899</c:v>
                </c:pt>
                <c:pt idx="299">
                  <c:v>42900</c:v>
                </c:pt>
                <c:pt idx="300">
                  <c:v>42901</c:v>
                </c:pt>
                <c:pt idx="301">
                  <c:v>42902</c:v>
                </c:pt>
                <c:pt idx="302">
                  <c:v>42903</c:v>
                </c:pt>
                <c:pt idx="303">
                  <c:v>42904</c:v>
                </c:pt>
                <c:pt idx="304">
                  <c:v>42905</c:v>
                </c:pt>
                <c:pt idx="305">
                  <c:v>42906</c:v>
                </c:pt>
                <c:pt idx="306">
                  <c:v>42907</c:v>
                </c:pt>
                <c:pt idx="307">
                  <c:v>42908</c:v>
                </c:pt>
                <c:pt idx="308">
                  <c:v>42909</c:v>
                </c:pt>
                <c:pt idx="309">
                  <c:v>42910</c:v>
                </c:pt>
                <c:pt idx="310">
                  <c:v>42911</c:v>
                </c:pt>
                <c:pt idx="311">
                  <c:v>42912</c:v>
                </c:pt>
                <c:pt idx="312">
                  <c:v>42913</c:v>
                </c:pt>
                <c:pt idx="313">
                  <c:v>42914</c:v>
                </c:pt>
                <c:pt idx="314">
                  <c:v>42915</c:v>
                </c:pt>
                <c:pt idx="315">
                  <c:v>42916</c:v>
                </c:pt>
                <c:pt idx="316">
                  <c:v>42917</c:v>
                </c:pt>
                <c:pt idx="317">
                  <c:v>42918</c:v>
                </c:pt>
                <c:pt idx="318">
                  <c:v>42919</c:v>
                </c:pt>
                <c:pt idx="319">
                  <c:v>42920</c:v>
                </c:pt>
                <c:pt idx="320">
                  <c:v>42921</c:v>
                </c:pt>
                <c:pt idx="321">
                  <c:v>42922</c:v>
                </c:pt>
                <c:pt idx="322">
                  <c:v>42923</c:v>
                </c:pt>
                <c:pt idx="323">
                  <c:v>42924</c:v>
                </c:pt>
                <c:pt idx="324">
                  <c:v>42925</c:v>
                </c:pt>
                <c:pt idx="325">
                  <c:v>42926</c:v>
                </c:pt>
                <c:pt idx="326">
                  <c:v>42927</c:v>
                </c:pt>
                <c:pt idx="327">
                  <c:v>42928</c:v>
                </c:pt>
                <c:pt idx="328">
                  <c:v>42929</c:v>
                </c:pt>
                <c:pt idx="329">
                  <c:v>42930</c:v>
                </c:pt>
                <c:pt idx="330">
                  <c:v>42931</c:v>
                </c:pt>
                <c:pt idx="331">
                  <c:v>42932</c:v>
                </c:pt>
                <c:pt idx="332">
                  <c:v>42933</c:v>
                </c:pt>
                <c:pt idx="333">
                  <c:v>42934</c:v>
                </c:pt>
                <c:pt idx="334">
                  <c:v>42935</c:v>
                </c:pt>
                <c:pt idx="335">
                  <c:v>42936</c:v>
                </c:pt>
                <c:pt idx="336">
                  <c:v>42937</c:v>
                </c:pt>
                <c:pt idx="337">
                  <c:v>42938</c:v>
                </c:pt>
                <c:pt idx="338">
                  <c:v>42939</c:v>
                </c:pt>
                <c:pt idx="339">
                  <c:v>42940</c:v>
                </c:pt>
                <c:pt idx="340">
                  <c:v>42941</c:v>
                </c:pt>
                <c:pt idx="341">
                  <c:v>42942</c:v>
                </c:pt>
                <c:pt idx="342">
                  <c:v>42943</c:v>
                </c:pt>
                <c:pt idx="343">
                  <c:v>42944</c:v>
                </c:pt>
                <c:pt idx="344">
                  <c:v>42945</c:v>
                </c:pt>
                <c:pt idx="345">
                  <c:v>42946</c:v>
                </c:pt>
                <c:pt idx="346">
                  <c:v>42947</c:v>
                </c:pt>
                <c:pt idx="347">
                  <c:v>42948</c:v>
                </c:pt>
                <c:pt idx="348">
                  <c:v>42949</c:v>
                </c:pt>
                <c:pt idx="349">
                  <c:v>42950</c:v>
                </c:pt>
                <c:pt idx="350">
                  <c:v>42951</c:v>
                </c:pt>
                <c:pt idx="351">
                  <c:v>42952</c:v>
                </c:pt>
                <c:pt idx="352">
                  <c:v>42953</c:v>
                </c:pt>
                <c:pt idx="353">
                  <c:v>42954</c:v>
                </c:pt>
                <c:pt idx="354">
                  <c:v>42955</c:v>
                </c:pt>
                <c:pt idx="355">
                  <c:v>42956</c:v>
                </c:pt>
                <c:pt idx="356">
                  <c:v>42957</c:v>
                </c:pt>
                <c:pt idx="357">
                  <c:v>42958</c:v>
                </c:pt>
                <c:pt idx="358">
                  <c:v>42959</c:v>
                </c:pt>
                <c:pt idx="359">
                  <c:v>42960</c:v>
                </c:pt>
                <c:pt idx="360">
                  <c:v>42961</c:v>
                </c:pt>
                <c:pt idx="361">
                  <c:v>42962</c:v>
                </c:pt>
                <c:pt idx="362">
                  <c:v>42963</c:v>
                </c:pt>
                <c:pt idx="363">
                  <c:v>42964</c:v>
                </c:pt>
                <c:pt idx="364">
                  <c:v>42965</c:v>
                </c:pt>
                <c:pt idx="365">
                  <c:v>42966</c:v>
                </c:pt>
                <c:pt idx="366">
                  <c:v>42967</c:v>
                </c:pt>
                <c:pt idx="367">
                  <c:v>42968</c:v>
                </c:pt>
                <c:pt idx="368">
                  <c:v>42969</c:v>
                </c:pt>
                <c:pt idx="369">
                  <c:v>42970</c:v>
                </c:pt>
                <c:pt idx="370">
                  <c:v>42971</c:v>
                </c:pt>
                <c:pt idx="371">
                  <c:v>42972</c:v>
                </c:pt>
                <c:pt idx="372">
                  <c:v>42973</c:v>
                </c:pt>
                <c:pt idx="373">
                  <c:v>42974</c:v>
                </c:pt>
                <c:pt idx="374">
                  <c:v>42975</c:v>
                </c:pt>
                <c:pt idx="375">
                  <c:v>42976</c:v>
                </c:pt>
                <c:pt idx="376">
                  <c:v>42977</c:v>
                </c:pt>
                <c:pt idx="377">
                  <c:v>42978</c:v>
                </c:pt>
                <c:pt idx="378">
                  <c:v>42979</c:v>
                </c:pt>
                <c:pt idx="379">
                  <c:v>42980</c:v>
                </c:pt>
                <c:pt idx="380">
                  <c:v>42981</c:v>
                </c:pt>
                <c:pt idx="381">
                  <c:v>42982</c:v>
                </c:pt>
                <c:pt idx="382">
                  <c:v>42983</c:v>
                </c:pt>
                <c:pt idx="383">
                  <c:v>42984</c:v>
                </c:pt>
                <c:pt idx="384">
                  <c:v>42985</c:v>
                </c:pt>
                <c:pt idx="385">
                  <c:v>42986</c:v>
                </c:pt>
                <c:pt idx="386">
                  <c:v>42987</c:v>
                </c:pt>
                <c:pt idx="387">
                  <c:v>42988</c:v>
                </c:pt>
                <c:pt idx="388">
                  <c:v>42989</c:v>
                </c:pt>
                <c:pt idx="389">
                  <c:v>42990</c:v>
                </c:pt>
                <c:pt idx="390">
                  <c:v>42991</c:v>
                </c:pt>
                <c:pt idx="391">
                  <c:v>42992</c:v>
                </c:pt>
                <c:pt idx="392">
                  <c:v>42993</c:v>
                </c:pt>
                <c:pt idx="393">
                  <c:v>42994</c:v>
                </c:pt>
                <c:pt idx="394">
                  <c:v>42995</c:v>
                </c:pt>
                <c:pt idx="395">
                  <c:v>42996</c:v>
                </c:pt>
                <c:pt idx="396">
                  <c:v>42997</c:v>
                </c:pt>
                <c:pt idx="397">
                  <c:v>42998</c:v>
                </c:pt>
                <c:pt idx="398">
                  <c:v>42999</c:v>
                </c:pt>
                <c:pt idx="399">
                  <c:v>43000</c:v>
                </c:pt>
                <c:pt idx="400">
                  <c:v>43001</c:v>
                </c:pt>
                <c:pt idx="401">
                  <c:v>43002</c:v>
                </c:pt>
                <c:pt idx="402">
                  <c:v>43003</c:v>
                </c:pt>
                <c:pt idx="403">
                  <c:v>43004</c:v>
                </c:pt>
                <c:pt idx="404">
                  <c:v>43005</c:v>
                </c:pt>
                <c:pt idx="405">
                  <c:v>43006</c:v>
                </c:pt>
                <c:pt idx="406">
                  <c:v>43007</c:v>
                </c:pt>
                <c:pt idx="407">
                  <c:v>43008</c:v>
                </c:pt>
                <c:pt idx="408">
                  <c:v>43009</c:v>
                </c:pt>
                <c:pt idx="409">
                  <c:v>43010</c:v>
                </c:pt>
                <c:pt idx="410">
                  <c:v>43011</c:v>
                </c:pt>
                <c:pt idx="411">
                  <c:v>43012</c:v>
                </c:pt>
                <c:pt idx="412">
                  <c:v>43013</c:v>
                </c:pt>
                <c:pt idx="413">
                  <c:v>43014</c:v>
                </c:pt>
                <c:pt idx="414">
                  <c:v>43015</c:v>
                </c:pt>
                <c:pt idx="415">
                  <c:v>43016</c:v>
                </c:pt>
                <c:pt idx="416">
                  <c:v>43017</c:v>
                </c:pt>
                <c:pt idx="417">
                  <c:v>43018</c:v>
                </c:pt>
                <c:pt idx="418">
                  <c:v>43019</c:v>
                </c:pt>
                <c:pt idx="419">
                  <c:v>43020</c:v>
                </c:pt>
                <c:pt idx="420">
                  <c:v>43021</c:v>
                </c:pt>
                <c:pt idx="421">
                  <c:v>43022</c:v>
                </c:pt>
                <c:pt idx="422">
                  <c:v>43023</c:v>
                </c:pt>
                <c:pt idx="423">
                  <c:v>43024</c:v>
                </c:pt>
                <c:pt idx="424">
                  <c:v>43025</c:v>
                </c:pt>
                <c:pt idx="425">
                  <c:v>43026</c:v>
                </c:pt>
                <c:pt idx="426">
                  <c:v>43027</c:v>
                </c:pt>
                <c:pt idx="427">
                  <c:v>43028</c:v>
                </c:pt>
                <c:pt idx="428">
                  <c:v>43029</c:v>
                </c:pt>
                <c:pt idx="429">
                  <c:v>43030</c:v>
                </c:pt>
                <c:pt idx="430">
                  <c:v>43031</c:v>
                </c:pt>
                <c:pt idx="431">
                  <c:v>43032</c:v>
                </c:pt>
                <c:pt idx="432">
                  <c:v>43033</c:v>
                </c:pt>
                <c:pt idx="433">
                  <c:v>43034</c:v>
                </c:pt>
                <c:pt idx="434">
                  <c:v>43035</c:v>
                </c:pt>
                <c:pt idx="435">
                  <c:v>43036</c:v>
                </c:pt>
                <c:pt idx="436">
                  <c:v>43037</c:v>
                </c:pt>
                <c:pt idx="437">
                  <c:v>43038</c:v>
                </c:pt>
                <c:pt idx="438">
                  <c:v>43039</c:v>
                </c:pt>
                <c:pt idx="439">
                  <c:v>43040</c:v>
                </c:pt>
                <c:pt idx="440">
                  <c:v>43041</c:v>
                </c:pt>
                <c:pt idx="441">
                  <c:v>43042</c:v>
                </c:pt>
                <c:pt idx="442">
                  <c:v>43043</c:v>
                </c:pt>
                <c:pt idx="443">
                  <c:v>43044</c:v>
                </c:pt>
                <c:pt idx="444">
                  <c:v>43045</c:v>
                </c:pt>
                <c:pt idx="445">
                  <c:v>43046</c:v>
                </c:pt>
                <c:pt idx="446">
                  <c:v>43047</c:v>
                </c:pt>
                <c:pt idx="447">
                  <c:v>43048</c:v>
                </c:pt>
                <c:pt idx="448">
                  <c:v>43049</c:v>
                </c:pt>
                <c:pt idx="449">
                  <c:v>43050</c:v>
                </c:pt>
                <c:pt idx="450">
                  <c:v>43051</c:v>
                </c:pt>
                <c:pt idx="451">
                  <c:v>43052</c:v>
                </c:pt>
                <c:pt idx="452">
                  <c:v>43053</c:v>
                </c:pt>
                <c:pt idx="453">
                  <c:v>43054</c:v>
                </c:pt>
                <c:pt idx="454">
                  <c:v>43055</c:v>
                </c:pt>
                <c:pt idx="455">
                  <c:v>43056</c:v>
                </c:pt>
                <c:pt idx="456">
                  <c:v>43057</c:v>
                </c:pt>
                <c:pt idx="457">
                  <c:v>43058</c:v>
                </c:pt>
                <c:pt idx="458">
                  <c:v>43059</c:v>
                </c:pt>
                <c:pt idx="459">
                  <c:v>43060</c:v>
                </c:pt>
                <c:pt idx="460">
                  <c:v>43061</c:v>
                </c:pt>
                <c:pt idx="461">
                  <c:v>43062</c:v>
                </c:pt>
                <c:pt idx="462">
                  <c:v>43063</c:v>
                </c:pt>
                <c:pt idx="463">
                  <c:v>43064</c:v>
                </c:pt>
                <c:pt idx="464">
                  <c:v>43065</c:v>
                </c:pt>
                <c:pt idx="465">
                  <c:v>43066</c:v>
                </c:pt>
                <c:pt idx="466">
                  <c:v>43067</c:v>
                </c:pt>
                <c:pt idx="467">
                  <c:v>43068</c:v>
                </c:pt>
                <c:pt idx="468">
                  <c:v>43069</c:v>
                </c:pt>
                <c:pt idx="469">
                  <c:v>43070</c:v>
                </c:pt>
                <c:pt idx="470">
                  <c:v>43071</c:v>
                </c:pt>
                <c:pt idx="471">
                  <c:v>43072</c:v>
                </c:pt>
                <c:pt idx="472">
                  <c:v>43073</c:v>
                </c:pt>
                <c:pt idx="473">
                  <c:v>43074</c:v>
                </c:pt>
                <c:pt idx="474">
                  <c:v>43075</c:v>
                </c:pt>
                <c:pt idx="475">
                  <c:v>43076</c:v>
                </c:pt>
                <c:pt idx="476">
                  <c:v>43077</c:v>
                </c:pt>
                <c:pt idx="477">
                  <c:v>43078</c:v>
                </c:pt>
                <c:pt idx="478">
                  <c:v>43079</c:v>
                </c:pt>
                <c:pt idx="479">
                  <c:v>43080</c:v>
                </c:pt>
                <c:pt idx="480">
                  <c:v>43081</c:v>
                </c:pt>
                <c:pt idx="481">
                  <c:v>43082</c:v>
                </c:pt>
                <c:pt idx="482">
                  <c:v>43083</c:v>
                </c:pt>
                <c:pt idx="483">
                  <c:v>43084</c:v>
                </c:pt>
                <c:pt idx="484">
                  <c:v>43085</c:v>
                </c:pt>
                <c:pt idx="485">
                  <c:v>43086</c:v>
                </c:pt>
                <c:pt idx="486">
                  <c:v>43087</c:v>
                </c:pt>
                <c:pt idx="487">
                  <c:v>43088</c:v>
                </c:pt>
                <c:pt idx="488">
                  <c:v>43089</c:v>
                </c:pt>
                <c:pt idx="489">
                  <c:v>43090</c:v>
                </c:pt>
                <c:pt idx="490">
                  <c:v>43091</c:v>
                </c:pt>
                <c:pt idx="491">
                  <c:v>43092</c:v>
                </c:pt>
                <c:pt idx="492">
                  <c:v>43093</c:v>
                </c:pt>
                <c:pt idx="493">
                  <c:v>43094</c:v>
                </c:pt>
                <c:pt idx="494">
                  <c:v>43095</c:v>
                </c:pt>
                <c:pt idx="495">
                  <c:v>43096</c:v>
                </c:pt>
                <c:pt idx="496">
                  <c:v>43097</c:v>
                </c:pt>
                <c:pt idx="497">
                  <c:v>43098</c:v>
                </c:pt>
                <c:pt idx="498">
                  <c:v>43099</c:v>
                </c:pt>
                <c:pt idx="499">
                  <c:v>43100</c:v>
                </c:pt>
                <c:pt idx="500">
                  <c:v>43101</c:v>
                </c:pt>
                <c:pt idx="501">
                  <c:v>43102</c:v>
                </c:pt>
                <c:pt idx="502">
                  <c:v>43103</c:v>
                </c:pt>
                <c:pt idx="503">
                  <c:v>43104</c:v>
                </c:pt>
                <c:pt idx="504">
                  <c:v>43105</c:v>
                </c:pt>
                <c:pt idx="505">
                  <c:v>43106</c:v>
                </c:pt>
                <c:pt idx="506">
                  <c:v>43107</c:v>
                </c:pt>
                <c:pt idx="507">
                  <c:v>43108</c:v>
                </c:pt>
                <c:pt idx="508">
                  <c:v>43109</c:v>
                </c:pt>
                <c:pt idx="509">
                  <c:v>43110</c:v>
                </c:pt>
                <c:pt idx="510">
                  <c:v>43111</c:v>
                </c:pt>
                <c:pt idx="511">
                  <c:v>43112</c:v>
                </c:pt>
                <c:pt idx="512">
                  <c:v>43113</c:v>
                </c:pt>
                <c:pt idx="513">
                  <c:v>43114</c:v>
                </c:pt>
                <c:pt idx="514">
                  <c:v>43115</c:v>
                </c:pt>
                <c:pt idx="515">
                  <c:v>43116</c:v>
                </c:pt>
                <c:pt idx="516">
                  <c:v>43117</c:v>
                </c:pt>
                <c:pt idx="517">
                  <c:v>43118</c:v>
                </c:pt>
                <c:pt idx="518">
                  <c:v>43119</c:v>
                </c:pt>
                <c:pt idx="519">
                  <c:v>43120</c:v>
                </c:pt>
                <c:pt idx="520">
                  <c:v>43121</c:v>
                </c:pt>
                <c:pt idx="521">
                  <c:v>43122</c:v>
                </c:pt>
                <c:pt idx="522">
                  <c:v>43123</c:v>
                </c:pt>
                <c:pt idx="523">
                  <c:v>43124</c:v>
                </c:pt>
                <c:pt idx="524">
                  <c:v>43125</c:v>
                </c:pt>
                <c:pt idx="525">
                  <c:v>43126</c:v>
                </c:pt>
                <c:pt idx="526">
                  <c:v>43127</c:v>
                </c:pt>
                <c:pt idx="527">
                  <c:v>43128</c:v>
                </c:pt>
                <c:pt idx="528">
                  <c:v>43129</c:v>
                </c:pt>
                <c:pt idx="529">
                  <c:v>43130</c:v>
                </c:pt>
                <c:pt idx="530">
                  <c:v>43131</c:v>
                </c:pt>
                <c:pt idx="531">
                  <c:v>43132</c:v>
                </c:pt>
                <c:pt idx="532">
                  <c:v>43133</c:v>
                </c:pt>
                <c:pt idx="533">
                  <c:v>43134</c:v>
                </c:pt>
                <c:pt idx="534">
                  <c:v>43135</c:v>
                </c:pt>
                <c:pt idx="535">
                  <c:v>43136</c:v>
                </c:pt>
                <c:pt idx="536">
                  <c:v>43137</c:v>
                </c:pt>
                <c:pt idx="537">
                  <c:v>43138</c:v>
                </c:pt>
                <c:pt idx="538">
                  <c:v>43139</c:v>
                </c:pt>
                <c:pt idx="539">
                  <c:v>43140</c:v>
                </c:pt>
                <c:pt idx="540">
                  <c:v>43141</c:v>
                </c:pt>
                <c:pt idx="541">
                  <c:v>43142</c:v>
                </c:pt>
                <c:pt idx="542">
                  <c:v>43143</c:v>
                </c:pt>
                <c:pt idx="543">
                  <c:v>43144</c:v>
                </c:pt>
                <c:pt idx="544">
                  <c:v>43145</c:v>
                </c:pt>
                <c:pt idx="545">
                  <c:v>43146</c:v>
                </c:pt>
                <c:pt idx="546">
                  <c:v>43147</c:v>
                </c:pt>
                <c:pt idx="547">
                  <c:v>43148</c:v>
                </c:pt>
                <c:pt idx="548">
                  <c:v>43149</c:v>
                </c:pt>
                <c:pt idx="549">
                  <c:v>43150</c:v>
                </c:pt>
                <c:pt idx="550">
                  <c:v>43151</c:v>
                </c:pt>
                <c:pt idx="551">
                  <c:v>43152</c:v>
                </c:pt>
                <c:pt idx="552">
                  <c:v>43153</c:v>
                </c:pt>
                <c:pt idx="553">
                  <c:v>43154</c:v>
                </c:pt>
                <c:pt idx="554">
                  <c:v>43155</c:v>
                </c:pt>
                <c:pt idx="555">
                  <c:v>43156</c:v>
                </c:pt>
                <c:pt idx="556">
                  <c:v>43157</c:v>
                </c:pt>
                <c:pt idx="557">
                  <c:v>43158</c:v>
                </c:pt>
                <c:pt idx="558">
                  <c:v>43159</c:v>
                </c:pt>
                <c:pt idx="559">
                  <c:v>43160</c:v>
                </c:pt>
                <c:pt idx="560">
                  <c:v>43161</c:v>
                </c:pt>
                <c:pt idx="561">
                  <c:v>43162</c:v>
                </c:pt>
                <c:pt idx="562">
                  <c:v>43163</c:v>
                </c:pt>
                <c:pt idx="563">
                  <c:v>43164</c:v>
                </c:pt>
                <c:pt idx="564">
                  <c:v>43165</c:v>
                </c:pt>
                <c:pt idx="565">
                  <c:v>43166</c:v>
                </c:pt>
                <c:pt idx="566">
                  <c:v>43167</c:v>
                </c:pt>
                <c:pt idx="567">
                  <c:v>43168</c:v>
                </c:pt>
                <c:pt idx="568">
                  <c:v>43169</c:v>
                </c:pt>
                <c:pt idx="569">
                  <c:v>43170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43176</c:v>
                </c:pt>
                <c:pt idx="576">
                  <c:v>43177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43183</c:v>
                </c:pt>
                <c:pt idx="583">
                  <c:v>43184</c:v>
                </c:pt>
                <c:pt idx="584">
                  <c:v>43185</c:v>
                </c:pt>
                <c:pt idx="585">
                  <c:v>43186</c:v>
                </c:pt>
                <c:pt idx="586">
                  <c:v>43187</c:v>
                </c:pt>
                <c:pt idx="587">
                  <c:v>43188</c:v>
                </c:pt>
                <c:pt idx="588">
                  <c:v>43189</c:v>
                </c:pt>
                <c:pt idx="589">
                  <c:v>43190</c:v>
                </c:pt>
                <c:pt idx="590">
                  <c:v>43191</c:v>
                </c:pt>
                <c:pt idx="591">
                  <c:v>43192</c:v>
                </c:pt>
                <c:pt idx="592">
                  <c:v>43193</c:v>
                </c:pt>
                <c:pt idx="593">
                  <c:v>43194</c:v>
                </c:pt>
                <c:pt idx="594">
                  <c:v>43195</c:v>
                </c:pt>
                <c:pt idx="595">
                  <c:v>43196</c:v>
                </c:pt>
                <c:pt idx="596">
                  <c:v>43197</c:v>
                </c:pt>
                <c:pt idx="597">
                  <c:v>43198</c:v>
                </c:pt>
                <c:pt idx="598">
                  <c:v>43199</c:v>
                </c:pt>
                <c:pt idx="599">
                  <c:v>43200</c:v>
                </c:pt>
                <c:pt idx="600">
                  <c:v>43201</c:v>
                </c:pt>
                <c:pt idx="601">
                  <c:v>43202</c:v>
                </c:pt>
                <c:pt idx="602">
                  <c:v>43203</c:v>
                </c:pt>
                <c:pt idx="603">
                  <c:v>43204</c:v>
                </c:pt>
                <c:pt idx="604">
                  <c:v>43205</c:v>
                </c:pt>
                <c:pt idx="605">
                  <c:v>43206</c:v>
                </c:pt>
                <c:pt idx="606">
                  <c:v>43207</c:v>
                </c:pt>
                <c:pt idx="607">
                  <c:v>43208</c:v>
                </c:pt>
                <c:pt idx="608">
                  <c:v>43209</c:v>
                </c:pt>
                <c:pt idx="609">
                  <c:v>43210</c:v>
                </c:pt>
                <c:pt idx="610">
                  <c:v>43211</c:v>
                </c:pt>
                <c:pt idx="611">
                  <c:v>43212</c:v>
                </c:pt>
                <c:pt idx="612">
                  <c:v>43213</c:v>
                </c:pt>
                <c:pt idx="613">
                  <c:v>43214</c:v>
                </c:pt>
                <c:pt idx="614">
                  <c:v>43215</c:v>
                </c:pt>
                <c:pt idx="615">
                  <c:v>43216</c:v>
                </c:pt>
                <c:pt idx="616">
                  <c:v>43217</c:v>
                </c:pt>
                <c:pt idx="617">
                  <c:v>43218</c:v>
                </c:pt>
                <c:pt idx="618">
                  <c:v>43219</c:v>
                </c:pt>
                <c:pt idx="619">
                  <c:v>43220</c:v>
                </c:pt>
                <c:pt idx="620">
                  <c:v>43221</c:v>
                </c:pt>
                <c:pt idx="621">
                  <c:v>43222</c:v>
                </c:pt>
                <c:pt idx="622">
                  <c:v>43223</c:v>
                </c:pt>
                <c:pt idx="623">
                  <c:v>43224</c:v>
                </c:pt>
                <c:pt idx="624">
                  <c:v>43225</c:v>
                </c:pt>
                <c:pt idx="625">
                  <c:v>43226</c:v>
                </c:pt>
                <c:pt idx="626">
                  <c:v>43227</c:v>
                </c:pt>
                <c:pt idx="627">
                  <c:v>43228</c:v>
                </c:pt>
                <c:pt idx="628">
                  <c:v>43229</c:v>
                </c:pt>
                <c:pt idx="629">
                  <c:v>43230</c:v>
                </c:pt>
                <c:pt idx="630">
                  <c:v>43231</c:v>
                </c:pt>
                <c:pt idx="631">
                  <c:v>43232</c:v>
                </c:pt>
                <c:pt idx="632">
                  <c:v>43233</c:v>
                </c:pt>
                <c:pt idx="633">
                  <c:v>43234</c:v>
                </c:pt>
                <c:pt idx="634">
                  <c:v>43235</c:v>
                </c:pt>
                <c:pt idx="635">
                  <c:v>43236</c:v>
                </c:pt>
                <c:pt idx="636">
                  <c:v>43237</c:v>
                </c:pt>
                <c:pt idx="637">
                  <c:v>43238</c:v>
                </c:pt>
                <c:pt idx="638">
                  <c:v>43239</c:v>
                </c:pt>
                <c:pt idx="639">
                  <c:v>43240</c:v>
                </c:pt>
                <c:pt idx="640">
                  <c:v>43241</c:v>
                </c:pt>
                <c:pt idx="641">
                  <c:v>43242</c:v>
                </c:pt>
                <c:pt idx="642">
                  <c:v>43243</c:v>
                </c:pt>
                <c:pt idx="643">
                  <c:v>43244</c:v>
                </c:pt>
                <c:pt idx="644">
                  <c:v>43245</c:v>
                </c:pt>
                <c:pt idx="645">
                  <c:v>43246</c:v>
                </c:pt>
                <c:pt idx="646">
                  <c:v>43247</c:v>
                </c:pt>
                <c:pt idx="647">
                  <c:v>43248</c:v>
                </c:pt>
                <c:pt idx="648">
                  <c:v>43249</c:v>
                </c:pt>
                <c:pt idx="649">
                  <c:v>43250</c:v>
                </c:pt>
                <c:pt idx="650">
                  <c:v>43251</c:v>
                </c:pt>
                <c:pt idx="651">
                  <c:v>43252</c:v>
                </c:pt>
                <c:pt idx="652">
                  <c:v>43253</c:v>
                </c:pt>
                <c:pt idx="653">
                  <c:v>43254</c:v>
                </c:pt>
                <c:pt idx="654">
                  <c:v>43255</c:v>
                </c:pt>
                <c:pt idx="655">
                  <c:v>43256</c:v>
                </c:pt>
                <c:pt idx="656">
                  <c:v>43257</c:v>
                </c:pt>
                <c:pt idx="657">
                  <c:v>43258</c:v>
                </c:pt>
                <c:pt idx="658">
                  <c:v>43259</c:v>
                </c:pt>
                <c:pt idx="659">
                  <c:v>43260</c:v>
                </c:pt>
                <c:pt idx="660">
                  <c:v>43261</c:v>
                </c:pt>
                <c:pt idx="661">
                  <c:v>43262</c:v>
                </c:pt>
                <c:pt idx="662">
                  <c:v>43263</c:v>
                </c:pt>
                <c:pt idx="663">
                  <c:v>43264</c:v>
                </c:pt>
                <c:pt idx="664">
                  <c:v>43265</c:v>
                </c:pt>
                <c:pt idx="665">
                  <c:v>43266</c:v>
                </c:pt>
                <c:pt idx="666">
                  <c:v>43267</c:v>
                </c:pt>
                <c:pt idx="667">
                  <c:v>43268</c:v>
                </c:pt>
                <c:pt idx="668">
                  <c:v>43269</c:v>
                </c:pt>
                <c:pt idx="669">
                  <c:v>43270</c:v>
                </c:pt>
                <c:pt idx="670">
                  <c:v>43271</c:v>
                </c:pt>
                <c:pt idx="671">
                  <c:v>43272</c:v>
                </c:pt>
                <c:pt idx="672">
                  <c:v>43273</c:v>
                </c:pt>
                <c:pt idx="673">
                  <c:v>43274</c:v>
                </c:pt>
                <c:pt idx="674">
                  <c:v>43275</c:v>
                </c:pt>
                <c:pt idx="675">
                  <c:v>43276</c:v>
                </c:pt>
                <c:pt idx="676">
                  <c:v>43277</c:v>
                </c:pt>
                <c:pt idx="677">
                  <c:v>43278</c:v>
                </c:pt>
                <c:pt idx="678">
                  <c:v>43279</c:v>
                </c:pt>
                <c:pt idx="679">
                  <c:v>43280</c:v>
                </c:pt>
                <c:pt idx="680">
                  <c:v>43281</c:v>
                </c:pt>
                <c:pt idx="681">
                  <c:v>43282</c:v>
                </c:pt>
                <c:pt idx="682">
                  <c:v>43283</c:v>
                </c:pt>
                <c:pt idx="683">
                  <c:v>43284</c:v>
                </c:pt>
                <c:pt idx="684">
                  <c:v>43285</c:v>
                </c:pt>
                <c:pt idx="685">
                  <c:v>43286</c:v>
                </c:pt>
                <c:pt idx="686">
                  <c:v>43287</c:v>
                </c:pt>
                <c:pt idx="687">
                  <c:v>43288</c:v>
                </c:pt>
                <c:pt idx="688">
                  <c:v>43289</c:v>
                </c:pt>
                <c:pt idx="689">
                  <c:v>43290</c:v>
                </c:pt>
                <c:pt idx="690">
                  <c:v>43291</c:v>
                </c:pt>
                <c:pt idx="691">
                  <c:v>43292</c:v>
                </c:pt>
                <c:pt idx="692">
                  <c:v>43293</c:v>
                </c:pt>
                <c:pt idx="693">
                  <c:v>43294</c:v>
                </c:pt>
                <c:pt idx="694">
                  <c:v>43295</c:v>
                </c:pt>
                <c:pt idx="695">
                  <c:v>43296</c:v>
                </c:pt>
                <c:pt idx="696">
                  <c:v>43297</c:v>
                </c:pt>
                <c:pt idx="697">
                  <c:v>43298</c:v>
                </c:pt>
                <c:pt idx="698">
                  <c:v>43299</c:v>
                </c:pt>
                <c:pt idx="699">
                  <c:v>43300</c:v>
                </c:pt>
                <c:pt idx="700">
                  <c:v>43301</c:v>
                </c:pt>
                <c:pt idx="701">
                  <c:v>43302</c:v>
                </c:pt>
                <c:pt idx="702">
                  <c:v>43303</c:v>
                </c:pt>
                <c:pt idx="703">
                  <c:v>43332</c:v>
                </c:pt>
                <c:pt idx="704">
                  <c:v>43333</c:v>
                </c:pt>
                <c:pt idx="705">
                  <c:v>43334</c:v>
                </c:pt>
                <c:pt idx="706">
                  <c:v>43335</c:v>
                </c:pt>
                <c:pt idx="707">
                  <c:v>43336</c:v>
                </c:pt>
                <c:pt idx="708">
                  <c:v>43337</c:v>
                </c:pt>
                <c:pt idx="709">
                  <c:v>43338</c:v>
                </c:pt>
                <c:pt idx="710">
                  <c:v>43339</c:v>
                </c:pt>
                <c:pt idx="711">
                  <c:v>43340</c:v>
                </c:pt>
                <c:pt idx="712">
                  <c:v>43341</c:v>
                </c:pt>
                <c:pt idx="713">
                  <c:v>43342</c:v>
                </c:pt>
                <c:pt idx="714">
                  <c:v>43343</c:v>
                </c:pt>
                <c:pt idx="715">
                  <c:v>43344</c:v>
                </c:pt>
                <c:pt idx="716">
                  <c:v>43345</c:v>
                </c:pt>
                <c:pt idx="717">
                  <c:v>43346</c:v>
                </c:pt>
                <c:pt idx="718">
                  <c:v>43347</c:v>
                </c:pt>
                <c:pt idx="719">
                  <c:v>43348</c:v>
                </c:pt>
                <c:pt idx="720">
                  <c:v>43349</c:v>
                </c:pt>
                <c:pt idx="721">
                  <c:v>43350</c:v>
                </c:pt>
                <c:pt idx="722">
                  <c:v>43351</c:v>
                </c:pt>
                <c:pt idx="723">
                  <c:v>43352</c:v>
                </c:pt>
                <c:pt idx="724">
                  <c:v>43353</c:v>
                </c:pt>
                <c:pt idx="725">
                  <c:v>43354</c:v>
                </c:pt>
                <c:pt idx="726">
                  <c:v>43355</c:v>
                </c:pt>
                <c:pt idx="727">
                  <c:v>43356</c:v>
                </c:pt>
                <c:pt idx="728">
                  <c:v>43357</c:v>
                </c:pt>
                <c:pt idx="729">
                  <c:v>43358</c:v>
                </c:pt>
                <c:pt idx="730">
                  <c:v>43359</c:v>
                </c:pt>
                <c:pt idx="731">
                  <c:v>43360</c:v>
                </c:pt>
                <c:pt idx="732">
                  <c:v>43361</c:v>
                </c:pt>
                <c:pt idx="733">
                  <c:v>43362</c:v>
                </c:pt>
                <c:pt idx="734">
                  <c:v>43363</c:v>
                </c:pt>
                <c:pt idx="735">
                  <c:v>43364</c:v>
                </c:pt>
                <c:pt idx="736">
                  <c:v>43365</c:v>
                </c:pt>
                <c:pt idx="737">
                  <c:v>43366</c:v>
                </c:pt>
                <c:pt idx="738">
                  <c:v>43367</c:v>
                </c:pt>
                <c:pt idx="739">
                  <c:v>43368</c:v>
                </c:pt>
                <c:pt idx="740">
                  <c:v>43369</c:v>
                </c:pt>
                <c:pt idx="741">
                  <c:v>43370</c:v>
                </c:pt>
                <c:pt idx="742">
                  <c:v>43371</c:v>
                </c:pt>
                <c:pt idx="743">
                  <c:v>43372</c:v>
                </c:pt>
                <c:pt idx="744">
                  <c:v>43373</c:v>
                </c:pt>
                <c:pt idx="745">
                  <c:v>43374</c:v>
                </c:pt>
                <c:pt idx="746">
                  <c:v>43375</c:v>
                </c:pt>
                <c:pt idx="747">
                  <c:v>43376</c:v>
                </c:pt>
                <c:pt idx="748">
                  <c:v>43377</c:v>
                </c:pt>
                <c:pt idx="749">
                  <c:v>43378</c:v>
                </c:pt>
                <c:pt idx="750">
                  <c:v>43379</c:v>
                </c:pt>
                <c:pt idx="751">
                  <c:v>43380</c:v>
                </c:pt>
                <c:pt idx="752">
                  <c:v>43381</c:v>
                </c:pt>
                <c:pt idx="753">
                  <c:v>43382</c:v>
                </c:pt>
                <c:pt idx="754">
                  <c:v>43383</c:v>
                </c:pt>
                <c:pt idx="755">
                  <c:v>43384</c:v>
                </c:pt>
                <c:pt idx="756">
                  <c:v>43385</c:v>
                </c:pt>
                <c:pt idx="757">
                  <c:v>43386</c:v>
                </c:pt>
                <c:pt idx="758">
                  <c:v>43387</c:v>
                </c:pt>
                <c:pt idx="759">
                  <c:v>43388</c:v>
                </c:pt>
                <c:pt idx="760">
                  <c:v>43389</c:v>
                </c:pt>
                <c:pt idx="761">
                  <c:v>43390</c:v>
                </c:pt>
                <c:pt idx="762">
                  <c:v>43391</c:v>
                </c:pt>
                <c:pt idx="763">
                  <c:v>43392</c:v>
                </c:pt>
                <c:pt idx="764">
                  <c:v>43393</c:v>
                </c:pt>
                <c:pt idx="765">
                  <c:v>43394</c:v>
                </c:pt>
                <c:pt idx="766">
                  <c:v>43395</c:v>
                </c:pt>
                <c:pt idx="767">
                  <c:v>43396</c:v>
                </c:pt>
                <c:pt idx="768">
                  <c:v>43397</c:v>
                </c:pt>
                <c:pt idx="769">
                  <c:v>43398</c:v>
                </c:pt>
                <c:pt idx="770">
                  <c:v>43399</c:v>
                </c:pt>
                <c:pt idx="771">
                  <c:v>43400</c:v>
                </c:pt>
                <c:pt idx="772">
                  <c:v>43401</c:v>
                </c:pt>
                <c:pt idx="773">
                  <c:v>43402</c:v>
                </c:pt>
                <c:pt idx="774">
                  <c:v>43403</c:v>
                </c:pt>
                <c:pt idx="775">
                  <c:v>43404</c:v>
                </c:pt>
                <c:pt idx="776">
                  <c:v>43405</c:v>
                </c:pt>
                <c:pt idx="777">
                  <c:v>43406</c:v>
                </c:pt>
                <c:pt idx="778">
                  <c:v>43407</c:v>
                </c:pt>
                <c:pt idx="779">
                  <c:v>43408</c:v>
                </c:pt>
                <c:pt idx="780">
                  <c:v>43409</c:v>
                </c:pt>
                <c:pt idx="781">
                  <c:v>43410</c:v>
                </c:pt>
                <c:pt idx="782">
                  <c:v>43411</c:v>
                </c:pt>
                <c:pt idx="783">
                  <c:v>43412</c:v>
                </c:pt>
                <c:pt idx="784">
                  <c:v>43413</c:v>
                </c:pt>
                <c:pt idx="785">
                  <c:v>43414</c:v>
                </c:pt>
                <c:pt idx="786">
                  <c:v>43415</c:v>
                </c:pt>
                <c:pt idx="787">
                  <c:v>43416</c:v>
                </c:pt>
                <c:pt idx="788">
                  <c:v>43417</c:v>
                </c:pt>
                <c:pt idx="789">
                  <c:v>43418</c:v>
                </c:pt>
                <c:pt idx="790">
                  <c:v>43419</c:v>
                </c:pt>
                <c:pt idx="791">
                  <c:v>43420</c:v>
                </c:pt>
                <c:pt idx="792">
                  <c:v>43421</c:v>
                </c:pt>
                <c:pt idx="793">
                  <c:v>43422</c:v>
                </c:pt>
                <c:pt idx="794">
                  <c:v>43423</c:v>
                </c:pt>
                <c:pt idx="795">
                  <c:v>43424</c:v>
                </c:pt>
                <c:pt idx="796">
                  <c:v>43425</c:v>
                </c:pt>
                <c:pt idx="797">
                  <c:v>43426</c:v>
                </c:pt>
                <c:pt idx="798">
                  <c:v>43427</c:v>
                </c:pt>
                <c:pt idx="799">
                  <c:v>43428</c:v>
                </c:pt>
                <c:pt idx="800">
                  <c:v>43429</c:v>
                </c:pt>
                <c:pt idx="801">
                  <c:v>43430</c:v>
                </c:pt>
                <c:pt idx="802">
                  <c:v>43431</c:v>
                </c:pt>
                <c:pt idx="803">
                  <c:v>43432</c:v>
                </c:pt>
                <c:pt idx="804">
                  <c:v>43433</c:v>
                </c:pt>
                <c:pt idx="805">
                  <c:v>43434</c:v>
                </c:pt>
                <c:pt idx="806">
                  <c:v>43435</c:v>
                </c:pt>
                <c:pt idx="807">
                  <c:v>43436</c:v>
                </c:pt>
                <c:pt idx="808">
                  <c:v>43437</c:v>
                </c:pt>
                <c:pt idx="809">
                  <c:v>43438</c:v>
                </c:pt>
                <c:pt idx="810">
                  <c:v>43439</c:v>
                </c:pt>
                <c:pt idx="811">
                  <c:v>43440</c:v>
                </c:pt>
                <c:pt idx="812">
                  <c:v>43441</c:v>
                </c:pt>
                <c:pt idx="813">
                  <c:v>43442</c:v>
                </c:pt>
                <c:pt idx="814">
                  <c:v>43443</c:v>
                </c:pt>
                <c:pt idx="815">
                  <c:v>43444</c:v>
                </c:pt>
                <c:pt idx="816">
                  <c:v>43445</c:v>
                </c:pt>
                <c:pt idx="817">
                  <c:v>43446</c:v>
                </c:pt>
                <c:pt idx="818">
                  <c:v>43447</c:v>
                </c:pt>
                <c:pt idx="819">
                  <c:v>43448</c:v>
                </c:pt>
                <c:pt idx="820">
                  <c:v>43449</c:v>
                </c:pt>
                <c:pt idx="821">
                  <c:v>43450</c:v>
                </c:pt>
                <c:pt idx="822">
                  <c:v>43451</c:v>
                </c:pt>
                <c:pt idx="823">
                  <c:v>43452</c:v>
                </c:pt>
              </c:numCache>
            </c:numRef>
          </c:cat>
          <c:val>
            <c:numRef>
              <c:f>Sheet1!$N$2:$N$853</c:f>
            </c:numRef>
          </c:val>
          <c:extLst>
            <c:ext xmlns:c16="http://schemas.microsoft.com/office/drawing/2014/chart" uri="{C3380CC4-5D6E-409C-BE32-E72D297353CC}">
              <c16:uniqueId val="{0000000C-4F4A-4D1B-9CEA-EDF9EB16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72272"/>
        <c:axId val="337275016"/>
      </c:barChart>
      <c:dateAx>
        <c:axId val="337272272"/>
        <c:scaling>
          <c:orientation val="minMax"/>
          <c:max val="43343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75016"/>
        <c:crosses val="autoZero"/>
        <c:auto val="1"/>
        <c:lblOffset val="100"/>
        <c:baseTimeUnit val="days"/>
      </c:dateAx>
      <c:valAx>
        <c:axId val="337275016"/>
        <c:scaling>
          <c:orientation val="minMax"/>
          <c:max val="4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722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935586176727914E-2"/>
          <c:y val="9.6282359441911866E-2"/>
          <c:w val="0.20394605846682959"/>
          <c:h val="0.681119491642491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Police bans</c:v>
                </c:pt>
              </c:strCache>
            </c:strRef>
          </c:tx>
          <c:spPr>
            <a:solidFill>
              <a:srgbClr val="003262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55-45C3-BA57-15E791E3C6A8}"/>
              </c:ext>
            </c:extLst>
          </c:dPt>
          <c:dLbls>
            <c:dLbl>
              <c:idx val="0"/>
              <c:layout>
                <c:manualLayout>
                  <c:x val="0.445001116914989"/>
                  <c:y val="2.59710596588297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131E72-FC48-4492-B1BC-40D3E1DDE51F}" type="SERIESNAME">
                      <a:rPr lang="en-US" sz="1100" b="1"/>
                      <a:pPr>
                        <a:defRPr sz="1100"/>
                      </a:pPr>
                      <a:t>[SERIES NAME]</a:t>
                    </a:fld>
                    <a:r>
                      <a:rPr lang="en-US" sz="1100" dirty="0"/>
                      <a:t>: </a:t>
                    </a:r>
                    <a:fld id="{E4F4DE83-ED93-4A21-BCF1-C7C6010D6881}" type="VALUE">
                      <a:rPr lang="en-US" sz="1100" baseline="0"/>
                      <a:pPr>
                        <a:defRPr sz="1100"/>
                      </a:pPr>
                      <a:t>[VALUE]</a:t>
                    </a:fld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646814650252606"/>
                      <c:h val="5.78127742442351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55-45C3-BA57-15E791E3C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0.64070000000000005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5-45C3-BA57-15E791E3C6A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Court bans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2616025282059283"/>
                  <c:y val="9.21134148787683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333FC0-F818-47E6-8D98-F74C9F7EABC9}" type="SERIESNAME">
                      <a:rPr lang="en-US" sz="1100" b="1"/>
                      <a:pPr>
                        <a:defRPr sz="1100"/>
                      </a:pPr>
                      <a:t>[SERIES NAME]</a:t>
                    </a:fld>
                    <a:r>
                      <a:rPr lang="en-US" sz="1100" b="1" dirty="0"/>
                      <a:t>: </a:t>
                    </a:r>
                    <a:fld id="{CA685E8C-A547-4AD0-8429-2FB9AD14A7DD}" type="VALUE">
                      <a:rPr lang="en-US" sz="1100" baseline="0"/>
                      <a:pPr>
                        <a:defRPr sz="1100"/>
                      </a:pPr>
                      <a:t>[VALUE]</a:t>
                    </a:fld>
                    <a:endParaRPr lang="en-US" sz="11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823106676091591"/>
                      <c:h val="4.17107198676105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55-45C3-BA57-15E791E3C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55-45C3-BA57-15E791E3C6A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Parole bans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ED7D3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55-45C3-BA57-15E791E3C6A8}"/>
              </c:ext>
            </c:extLst>
          </c:dPt>
          <c:dLbls>
            <c:dLbl>
              <c:idx val="0"/>
              <c:layout>
                <c:manualLayout>
                  <c:x val="0.43249836287802984"/>
                  <c:y val="2.08699862930119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869487-6368-403A-8EFA-629027F0B7A2}" type="SERIESNAME">
                      <a:rPr lang="en-US" sz="1100" b="1"/>
                      <a:pPr>
                        <a:defRPr sz="1100"/>
                      </a:pPr>
                      <a:t>[SERIES NAME]</a:t>
                    </a:fld>
                    <a:r>
                      <a:rPr lang="en-US" sz="1100" b="1"/>
                      <a:t>: </a:t>
                    </a:r>
                    <a:fld id="{4EA7DBF0-F836-49BE-ABD3-DF36312023DC}" type="VALUE">
                      <a:rPr lang="en-US" sz="1100" baseline="0"/>
                      <a:pPr>
                        <a:defRPr sz="1100"/>
                      </a:pPr>
                      <a:t>[VALUE]</a:t>
                    </a:fld>
                    <a:endParaRPr lang="en-US" sz="11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928427169492608"/>
                      <c:h val="3.41400118682457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F55-45C3-BA57-15E791E3C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3.6700000000000003E-2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55-45C3-BA57-15E791E3C6A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BDR Registrar bans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2102359138659634"/>
                  <c:y val="-6.88535859653814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5A6D74-CAF5-4E13-BDFB-E42AFFB3D992}" type="SERIESNAME">
                      <a:rPr lang="en-US" sz="1100" b="1"/>
                      <a:pPr>
                        <a:defRPr sz="1100"/>
                      </a:pPr>
                      <a:t>[SERIES NAME]</a:t>
                    </a:fld>
                    <a:r>
                      <a:rPr lang="en-US" sz="1100" b="0" baseline="0" dirty="0"/>
                      <a:t>: </a:t>
                    </a:r>
                    <a:fld id="{E2019891-44C6-493A-8DA4-63B6EFC973C4}" type="VALUE">
                      <a:rPr lang="en-US" sz="1100" baseline="0"/>
                      <a:pPr>
                        <a:defRPr sz="1100"/>
                      </a:pPr>
                      <a:t>[VALUE]</a:t>
                    </a:fld>
                    <a:endParaRPr lang="en-US" sz="11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7411878467409028"/>
                      <c:h val="5.11350577114344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F55-45C3-BA57-15E791E3C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55-45C3-BA57-15E791E3C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70428544"/>
        <c:axId val="270428936"/>
      </c:barChart>
      <c:catAx>
        <c:axId val="27042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428936"/>
        <c:crosses val="autoZero"/>
        <c:auto val="1"/>
        <c:lblAlgn val="ctr"/>
        <c:lblOffset val="100"/>
        <c:noMultiLvlLbl val="0"/>
      </c:catAx>
      <c:valAx>
        <c:axId val="270428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42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599509155803826E-2"/>
          <c:y val="0.11924395459872821"/>
          <c:w val="0.87169397639728019"/>
          <c:h val="0.65177321584801895"/>
        </c:manualLayout>
      </c:layout>
      <c:area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Prison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Sheet1!$H$2:$H$853</c:f>
              <c:numCache>
                <c:formatCode>General</c:formatCode>
                <c:ptCount val="824"/>
                <c:pt idx="0">
                  <c:v>-1</c:v>
                </c:pt>
                <c:pt idx="1">
                  <c:v>-0.5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-0.5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-0.5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A-4D1B-9CEA-EDF9EB16D58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BDR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Sheet1!$I$2:$I$853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0.5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A-4D1B-9CEA-EDF9EB16D58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Residential AMT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Sheet1!$J$2:$J$853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A-4D1B-9CEA-EDF9EB16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422664"/>
        <c:axId val="337273840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Alcohol-related infringement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Sheet1!$B$2:$B$853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4A-4D1B-9CEA-EDF9EB16D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Alcohol-related apprehension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Sheet1!$C$2:$C$853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4A-4D1B-9CEA-EDF9EB16D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Protective custody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Sheet1!$D$2:$D$853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1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1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1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1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1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1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1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4A-4D1B-9CEA-EDF9EB16D5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 alcohol test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Sheet1!$E$2:$E$853</c:f>
            </c:numRef>
          </c:val>
          <c:extLst>
            <c:ext xmlns:c16="http://schemas.microsoft.com/office/drawing/2014/chart" uri="{C3380CC4-5D6E-409C-BE32-E72D297353CC}">
              <c16:uniqueId val="{00000006-4F4A-4D1B-9CEA-EDF9EB16D5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Negative alcohol test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Sheet1!$F$2:$F$853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4A-4D1B-9CEA-EDF9EB16D58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Non-alc justice records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Sheet1!$G$2:$G$853</c:f>
            </c:numRef>
          </c:val>
          <c:extLst>
            <c:ext xmlns:c16="http://schemas.microsoft.com/office/drawing/2014/chart" uri="{C3380CC4-5D6E-409C-BE32-E72D297353CC}">
              <c16:uniqueId val="{00000008-4F4A-4D1B-9CEA-EDF9EB16D58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Days w_drink event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Sheet1!$K$2:$K$853</c:f>
            </c:numRef>
          </c:val>
          <c:extLst>
            <c:ext xmlns:c16="http://schemas.microsoft.com/office/drawing/2014/chart" uri="{C3380CC4-5D6E-409C-BE32-E72D297353CC}">
              <c16:uniqueId val="{00000009-4F4A-4D1B-9CEA-EDF9EB16D58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Alc events week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Sheet1!$L$2:$L$853</c:f>
            </c:numRef>
          </c:val>
          <c:extLst>
            <c:ext xmlns:c16="http://schemas.microsoft.com/office/drawing/2014/chart" uri="{C3380CC4-5D6E-409C-BE32-E72D297353CC}">
              <c16:uniqueId val="{0000000A-4F4A-4D1B-9CEA-EDF9EB16D58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Today</c:v>
                </c:pt>
              </c:strCache>
            </c:strRef>
          </c:tx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Sheet1!$M$2:$M$853</c:f>
            </c:numRef>
          </c:val>
          <c:extLst>
            <c:ext xmlns:c16="http://schemas.microsoft.com/office/drawing/2014/chart" uri="{C3380CC4-5D6E-409C-BE32-E72D297353CC}">
              <c16:uniqueId val="{0000000B-4F4A-4D1B-9CEA-EDF9EB16D58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Today2</c:v>
                </c:pt>
              </c:strCache>
            </c:strRef>
          </c:tx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42676</c:v>
                </c:pt>
                <c:pt idx="1">
                  <c:v>42677</c:v>
                </c:pt>
                <c:pt idx="2">
                  <c:v>42678</c:v>
                </c:pt>
                <c:pt idx="3">
                  <c:v>42679</c:v>
                </c:pt>
                <c:pt idx="4">
                  <c:v>42680</c:v>
                </c:pt>
                <c:pt idx="5">
                  <c:v>42681</c:v>
                </c:pt>
                <c:pt idx="6">
                  <c:v>42682</c:v>
                </c:pt>
                <c:pt idx="7">
                  <c:v>42683</c:v>
                </c:pt>
                <c:pt idx="8">
                  <c:v>42684</c:v>
                </c:pt>
                <c:pt idx="9">
                  <c:v>42685</c:v>
                </c:pt>
                <c:pt idx="10">
                  <c:v>42686</c:v>
                </c:pt>
                <c:pt idx="11">
                  <c:v>42687</c:v>
                </c:pt>
                <c:pt idx="12">
                  <c:v>42688</c:v>
                </c:pt>
                <c:pt idx="13">
                  <c:v>42689</c:v>
                </c:pt>
                <c:pt idx="14">
                  <c:v>42690</c:v>
                </c:pt>
                <c:pt idx="15">
                  <c:v>42691</c:v>
                </c:pt>
                <c:pt idx="16">
                  <c:v>42692</c:v>
                </c:pt>
                <c:pt idx="17">
                  <c:v>42693</c:v>
                </c:pt>
                <c:pt idx="18">
                  <c:v>42694</c:v>
                </c:pt>
                <c:pt idx="19">
                  <c:v>42695</c:v>
                </c:pt>
                <c:pt idx="20">
                  <c:v>42696</c:v>
                </c:pt>
                <c:pt idx="21">
                  <c:v>42697</c:v>
                </c:pt>
                <c:pt idx="22">
                  <c:v>42698</c:v>
                </c:pt>
                <c:pt idx="23">
                  <c:v>42699</c:v>
                </c:pt>
                <c:pt idx="24">
                  <c:v>42700</c:v>
                </c:pt>
                <c:pt idx="25">
                  <c:v>42701</c:v>
                </c:pt>
                <c:pt idx="26">
                  <c:v>42702</c:v>
                </c:pt>
                <c:pt idx="27">
                  <c:v>42703</c:v>
                </c:pt>
                <c:pt idx="28">
                  <c:v>42704</c:v>
                </c:pt>
                <c:pt idx="29">
                  <c:v>42705</c:v>
                </c:pt>
                <c:pt idx="30">
                  <c:v>42706</c:v>
                </c:pt>
                <c:pt idx="31">
                  <c:v>42707</c:v>
                </c:pt>
                <c:pt idx="32">
                  <c:v>42708</c:v>
                </c:pt>
                <c:pt idx="33">
                  <c:v>42709</c:v>
                </c:pt>
                <c:pt idx="34">
                  <c:v>42710</c:v>
                </c:pt>
                <c:pt idx="35">
                  <c:v>42711</c:v>
                </c:pt>
                <c:pt idx="36">
                  <c:v>42712</c:v>
                </c:pt>
                <c:pt idx="37">
                  <c:v>42713</c:v>
                </c:pt>
                <c:pt idx="38">
                  <c:v>42714</c:v>
                </c:pt>
                <c:pt idx="39">
                  <c:v>42715</c:v>
                </c:pt>
                <c:pt idx="40">
                  <c:v>42716</c:v>
                </c:pt>
                <c:pt idx="41">
                  <c:v>42717</c:v>
                </c:pt>
                <c:pt idx="42">
                  <c:v>42718</c:v>
                </c:pt>
                <c:pt idx="43">
                  <c:v>42719</c:v>
                </c:pt>
                <c:pt idx="44">
                  <c:v>42720</c:v>
                </c:pt>
                <c:pt idx="45">
                  <c:v>42721</c:v>
                </c:pt>
                <c:pt idx="46">
                  <c:v>42722</c:v>
                </c:pt>
                <c:pt idx="47">
                  <c:v>42723</c:v>
                </c:pt>
                <c:pt idx="48">
                  <c:v>42724</c:v>
                </c:pt>
                <c:pt idx="49">
                  <c:v>42725</c:v>
                </c:pt>
                <c:pt idx="50">
                  <c:v>42726</c:v>
                </c:pt>
                <c:pt idx="51">
                  <c:v>42727</c:v>
                </c:pt>
                <c:pt idx="52">
                  <c:v>42728</c:v>
                </c:pt>
                <c:pt idx="53">
                  <c:v>42729</c:v>
                </c:pt>
                <c:pt idx="54">
                  <c:v>42730</c:v>
                </c:pt>
                <c:pt idx="55">
                  <c:v>42731</c:v>
                </c:pt>
                <c:pt idx="56">
                  <c:v>42732</c:v>
                </c:pt>
                <c:pt idx="57">
                  <c:v>42733</c:v>
                </c:pt>
                <c:pt idx="58">
                  <c:v>42734</c:v>
                </c:pt>
                <c:pt idx="59">
                  <c:v>42735</c:v>
                </c:pt>
                <c:pt idx="60">
                  <c:v>42736</c:v>
                </c:pt>
                <c:pt idx="61">
                  <c:v>42737</c:v>
                </c:pt>
                <c:pt idx="62">
                  <c:v>42738</c:v>
                </c:pt>
                <c:pt idx="63">
                  <c:v>42739</c:v>
                </c:pt>
                <c:pt idx="64">
                  <c:v>42740</c:v>
                </c:pt>
                <c:pt idx="65">
                  <c:v>42741</c:v>
                </c:pt>
                <c:pt idx="66">
                  <c:v>42742</c:v>
                </c:pt>
                <c:pt idx="67">
                  <c:v>42743</c:v>
                </c:pt>
                <c:pt idx="68">
                  <c:v>42744</c:v>
                </c:pt>
                <c:pt idx="69">
                  <c:v>42745</c:v>
                </c:pt>
                <c:pt idx="70">
                  <c:v>42746</c:v>
                </c:pt>
                <c:pt idx="71">
                  <c:v>42747</c:v>
                </c:pt>
                <c:pt idx="72">
                  <c:v>42748</c:v>
                </c:pt>
                <c:pt idx="73">
                  <c:v>42749</c:v>
                </c:pt>
                <c:pt idx="74">
                  <c:v>42750</c:v>
                </c:pt>
                <c:pt idx="75">
                  <c:v>42751</c:v>
                </c:pt>
                <c:pt idx="76">
                  <c:v>42752</c:v>
                </c:pt>
                <c:pt idx="77">
                  <c:v>42753</c:v>
                </c:pt>
                <c:pt idx="78">
                  <c:v>42754</c:v>
                </c:pt>
                <c:pt idx="79">
                  <c:v>42755</c:v>
                </c:pt>
                <c:pt idx="80">
                  <c:v>42756</c:v>
                </c:pt>
                <c:pt idx="81">
                  <c:v>42757</c:v>
                </c:pt>
                <c:pt idx="82">
                  <c:v>42758</c:v>
                </c:pt>
                <c:pt idx="83">
                  <c:v>42759</c:v>
                </c:pt>
                <c:pt idx="84">
                  <c:v>42760</c:v>
                </c:pt>
                <c:pt idx="85">
                  <c:v>42761</c:v>
                </c:pt>
                <c:pt idx="86">
                  <c:v>42762</c:v>
                </c:pt>
                <c:pt idx="87">
                  <c:v>42763</c:v>
                </c:pt>
                <c:pt idx="88">
                  <c:v>42764</c:v>
                </c:pt>
                <c:pt idx="89">
                  <c:v>42765</c:v>
                </c:pt>
                <c:pt idx="90">
                  <c:v>42766</c:v>
                </c:pt>
                <c:pt idx="91">
                  <c:v>42767</c:v>
                </c:pt>
                <c:pt idx="92">
                  <c:v>42768</c:v>
                </c:pt>
                <c:pt idx="93">
                  <c:v>42769</c:v>
                </c:pt>
                <c:pt idx="94">
                  <c:v>42770</c:v>
                </c:pt>
                <c:pt idx="95">
                  <c:v>42771</c:v>
                </c:pt>
                <c:pt idx="96">
                  <c:v>42772</c:v>
                </c:pt>
                <c:pt idx="97">
                  <c:v>42773</c:v>
                </c:pt>
                <c:pt idx="98">
                  <c:v>42774</c:v>
                </c:pt>
                <c:pt idx="99">
                  <c:v>42775</c:v>
                </c:pt>
                <c:pt idx="100">
                  <c:v>42776</c:v>
                </c:pt>
                <c:pt idx="101">
                  <c:v>42777</c:v>
                </c:pt>
                <c:pt idx="102">
                  <c:v>42778</c:v>
                </c:pt>
                <c:pt idx="103">
                  <c:v>42779</c:v>
                </c:pt>
                <c:pt idx="104">
                  <c:v>42780</c:v>
                </c:pt>
                <c:pt idx="105">
                  <c:v>42781</c:v>
                </c:pt>
                <c:pt idx="106">
                  <c:v>42782</c:v>
                </c:pt>
                <c:pt idx="107">
                  <c:v>42783</c:v>
                </c:pt>
                <c:pt idx="108">
                  <c:v>42784</c:v>
                </c:pt>
                <c:pt idx="109">
                  <c:v>42785</c:v>
                </c:pt>
                <c:pt idx="110">
                  <c:v>42786</c:v>
                </c:pt>
                <c:pt idx="111">
                  <c:v>42787</c:v>
                </c:pt>
                <c:pt idx="112">
                  <c:v>42788</c:v>
                </c:pt>
                <c:pt idx="113">
                  <c:v>42789</c:v>
                </c:pt>
                <c:pt idx="114">
                  <c:v>42790</c:v>
                </c:pt>
                <c:pt idx="115">
                  <c:v>42791</c:v>
                </c:pt>
                <c:pt idx="116">
                  <c:v>42792</c:v>
                </c:pt>
                <c:pt idx="117">
                  <c:v>42793</c:v>
                </c:pt>
                <c:pt idx="118">
                  <c:v>42794</c:v>
                </c:pt>
                <c:pt idx="119">
                  <c:v>42795</c:v>
                </c:pt>
                <c:pt idx="120">
                  <c:v>42796</c:v>
                </c:pt>
                <c:pt idx="121">
                  <c:v>42797</c:v>
                </c:pt>
                <c:pt idx="122">
                  <c:v>42798</c:v>
                </c:pt>
                <c:pt idx="123">
                  <c:v>42799</c:v>
                </c:pt>
                <c:pt idx="124">
                  <c:v>42800</c:v>
                </c:pt>
                <c:pt idx="125">
                  <c:v>42801</c:v>
                </c:pt>
                <c:pt idx="126">
                  <c:v>42802</c:v>
                </c:pt>
                <c:pt idx="127">
                  <c:v>42803</c:v>
                </c:pt>
                <c:pt idx="128">
                  <c:v>42804</c:v>
                </c:pt>
                <c:pt idx="129">
                  <c:v>42805</c:v>
                </c:pt>
                <c:pt idx="130">
                  <c:v>42806</c:v>
                </c:pt>
                <c:pt idx="131">
                  <c:v>42807</c:v>
                </c:pt>
                <c:pt idx="132">
                  <c:v>42808</c:v>
                </c:pt>
                <c:pt idx="133">
                  <c:v>42809</c:v>
                </c:pt>
                <c:pt idx="134">
                  <c:v>42810</c:v>
                </c:pt>
                <c:pt idx="135">
                  <c:v>42811</c:v>
                </c:pt>
                <c:pt idx="136">
                  <c:v>42812</c:v>
                </c:pt>
                <c:pt idx="137">
                  <c:v>42813</c:v>
                </c:pt>
                <c:pt idx="138">
                  <c:v>42814</c:v>
                </c:pt>
                <c:pt idx="139">
                  <c:v>42815</c:v>
                </c:pt>
                <c:pt idx="140">
                  <c:v>42816</c:v>
                </c:pt>
                <c:pt idx="141">
                  <c:v>42817</c:v>
                </c:pt>
                <c:pt idx="142">
                  <c:v>42818</c:v>
                </c:pt>
                <c:pt idx="143">
                  <c:v>42819</c:v>
                </c:pt>
                <c:pt idx="144">
                  <c:v>42820</c:v>
                </c:pt>
                <c:pt idx="145">
                  <c:v>42821</c:v>
                </c:pt>
                <c:pt idx="146">
                  <c:v>42822</c:v>
                </c:pt>
                <c:pt idx="147">
                  <c:v>42823</c:v>
                </c:pt>
                <c:pt idx="148">
                  <c:v>42824</c:v>
                </c:pt>
                <c:pt idx="149">
                  <c:v>42825</c:v>
                </c:pt>
                <c:pt idx="150">
                  <c:v>42826</c:v>
                </c:pt>
                <c:pt idx="151">
                  <c:v>42827</c:v>
                </c:pt>
                <c:pt idx="152">
                  <c:v>42828</c:v>
                </c:pt>
                <c:pt idx="153">
                  <c:v>42829</c:v>
                </c:pt>
                <c:pt idx="154">
                  <c:v>42830</c:v>
                </c:pt>
                <c:pt idx="155">
                  <c:v>42831</c:v>
                </c:pt>
                <c:pt idx="156">
                  <c:v>42832</c:v>
                </c:pt>
                <c:pt idx="157">
                  <c:v>42833</c:v>
                </c:pt>
                <c:pt idx="158">
                  <c:v>42834</c:v>
                </c:pt>
                <c:pt idx="159">
                  <c:v>42835</c:v>
                </c:pt>
                <c:pt idx="160">
                  <c:v>42836</c:v>
                </c:pt>
                <c:pt idx="161">
                  <c:v>42837</c:v>
                </c:pt>
                <c:pt idx="162">
                  <c:v>42838</c:v>
                </c:pt>
                <c:pt idx="163">
                  <c:v>42839</c:v>
                </c:pt>
                <c:pt idx="164">
                  <c:v>42840</c:v>
                </c:pt>
                <c:pt idx="165">
                  <c:v>42841</c:v>
                </c:pt>
                <c:pt idx="166">
                  <c:v>42842</c:v>
                </c:pt>
                <c:pt idx="167">
                  <c:v>42843</c:v>
                </c:pt>
                <c:pt idx="168">
                  <c:v>42844</c:v>
                </c:pt>
                <c:pt idx="169">
                  <c:v>42845</c:v>
                </c:pt>
                <c:pt idx="170">
                  <c:v>42846</c:v>
                </c:pt>
                <c:pt idx="171">
                  <c:v>42847</c:v>
                </c:pt>
                <c:pt idx="172">
                  <c:v>42848</c:v>
                </c:pt>
                <c:pt idx="173">
                  <c:v>42849</c:v>
                </c:pt>
                <c:pt idx="174">
                  <c:v>42850</c:v>
                </c:pt>
                <c:pt idx="175">
                  <c:v>42851</c:v>
                </c:pt>
                <c:pt idx="176">
                  <c:v>42852</c:v>
                </c:pt>
                <c:pt idx="177">
                  <c:v>42853</c:v>
                </c:pt>
                <c:pt idx="178">
                  <c:v>42854</c:v>
                </c:pt>
                <c:pt idx="179">
                  <c:v>42855</c:v>
                </c:pt>
                <c:pt idx="180">
                  <c:v>42856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42861</c:v>
                </c:pt>
                <c:pt idx="186">
                  <c:v>42862</c:v>
                </c:pt>
                <c:pt idx="187">
                  <c:v>42863</c:v>
                </c:pt>
                <c:pt idx="188">
                  <c:v>42864</c:v>
                </c:pt>
                <c:pt idx="189">
                  <c:v>42865</c:v>
                </c:pt>
                <c:pt idx="190">
                  <c:v>42866</c:v>
                </c:pt>
                <c:pt idx="191">
                  <c:v>42867</c:v>
                </c:pt>
                <c:pt idx="192">
                  <c:v>42868</c:v>
                </c:pt>
                <c:pt idx="193">
                  <c:v>42869</c:v>
                </c:pt>
                <c:pt idx="194">
                  <c:v>42870</c:v>
                </c:pt>
                <c:pt idx="195">
                  <c:v>42871</c:v>
                </c:pt>
                <c:pt idx="196">
                  <c:v>42872</c:v>
                </c:pt>
                <c:pt idx="197">
                  <c:v>42873</c:v>
                </c:pt>
                <c:pt idx="198">
                  <c:v>42874</c:v>
                </c:pt>
                <c:pt idx="199">
                  <c:v>42875</c:v>
                </c:pt>
                <c:pt idx="200">
                  <c:v>42876</c:v>
                </c:pt>
                <c:pt idx="201">
                  <c:v>42877</c:v>
                </c:pt>
                <c:pt idx="202">
                  <c:v>42878</c:v>
                </c:pt>
                <c:pt idx="203">
                  <c:v>42879</c:v>
                </c:pt>
                <c:pt idx="204">
                  <c:v>42880</c:v>
                </c:pt>
                <c:pt idx="205">
                  <c:v>42881</c:v>
                </c:pt>
                <c:pt idx="206">
                  <c:v>42882</c:v>
                </c:pt>
                <c:pt idx="207">
                  <c:v>42883</c:v>
                </c:pt>
                <c:pt idx="208">
                  <c:v>42884</c:v>
                </c:pt>
                <c:pt idx="209">
                  <c:v>42885</c:v>
                </c:pt>
                <c:pt idx="210">
                  <c:v>42886</c:v>
                </c:pt>
                <c:pt idx="211">
                  <c:v>42887</c:v>
                </c:pt>
                <c:pt idx="212">
                  <c:v>42888</c:v>
                </c:pt>
                <c:pt idx="213">
                  <c:v>42889</c:v>
                </c:pt>
                <c:pt idx="214">
                  <c:v>42890</c:v>
                </c:pt>
                <c:pt idx="215">
                  <c:v>42891</c:v>
                </c:pt>
                <c:pt idx="216">
                  <c:v>42892</c:v>
                </c:pt>
                <c:pt idx="217">
                  <c:v>42893</c:v>
                </c:pt>
                <c:pt idx="218">
                  <c:v>42894</c:v>
                </c:pt>
                <c:pt idx="219">
                  <c:v>42895</c:v>
                </c:pt>
                <c:pt idx="220">
                  <c:v>42896</c:v>
                </c:pt>
                <c:pt idx="221">
                  <c:v>42897</c:v>
                </c:pt>
                <c:pt idx="222">
                  <c:v>42898</c:v>
                </c:pt>
                <c:pt idx="223">
                  <c:v>42899</c:v>
                </c:pt>
                <c:pt idx="224">
                  <c:v>42900</c:v>
                </c:pt>
                <c:pt idx="225">
                  <c:v>42901</c:v>
                </c:pt>
                <c:pt idx="226">
                  <c:v>42902</c:v>
                </c:pt>
                <c:pt idx="227">
                  <c:v>42903</c:v>
                </c:pt>
                <c:pt idx="228">
                  <c:v>42904</c:v>
                </c:pt>
                <c:pt idx="229">
                  <c:v>42905</c:v>
                </c:pt>
                <c:pt idx="230">
                  <c:v>42906</c:v>
                </c:pt>
                <c:pt idx="231">
                  <c:v>42907</c:v>
                </c:pt>
                <c:pt idx="232">
                  <c:v>42908</c:v>
                </c:pt>
                <c:pt idx="233">
                  <c:v>42909</c:v>
                </c:pt>
                <c:pt idx="234">
                  <c:v>42910</c:v>
                </c:pt>
                <c:pt idx="235">
                  <c:v>42911</c:v>
                </c:pt>
                <c:pt idx="236">
                  <c:v>42912</c:v>
                </c:pt>
                <c:pt idx="237">
                  <c:v>42913</c:v>
                </c:pt>
                <c:pt idx="238">
                  <c:v>42914</c:v>
                </c:pt>
                <c:pt idx="239">
                  <c:v>42915</c:v>
                </c:pt>
                <c:pt idx="240">
                  <c:v>42916</c:v>
                </c:pt>
                <c:pt idx="241">
                  <c:v>42917</c:v>
                </c:pt>
                <c:pt idx="242">
                  <c:v>42918</c:v>
                </c:pt>
                <c:pt idx="243">
                  <c:v>42919</c:v>
                </c:pt>
                <c:pt idx="244">
                  <c:v>42920</c:v>
                </c:pt>
                <c:pt idx="245">
                  <c:v>42921</c:v>
                </c:pt>
                <c:pt idx="246">
                  <c:v>42922</c:v>
                </c:pt>
                <c:pt idx="247">
                  <c:v>42923</c:v>
                </c:pt>
                <c:pt idx="248">
                  <c:v>42924</c:v>
                </c:pt>
                <c:pt idx="249">
                  <c:v>42925</c:v>
                </c:pt>
                <c:pt idx="250">
                  <c:v>42926</c:v>
                </c:pt>
                <c:pt idx="251">
                  <c:v>42927</c:v>
                </c:pt>
                <c:pt idx="252">
                  <c:v>42928</c:v>
                </c:pt>
                <c:pt idx="253">
                  <c:v>42929</c:v>
                </c:pt>
                <c:pt idx="254">
                  <c:v>42930</c:v>
                </c:pt>
                <c:pt idx="255">
                  <c:v>42931</c:v>
                </c:pt>
                <c:pt idx="256">
                  <c:v>42932</c:v>
                </c:pt>
                <c:pt idx="257">
                  <c:v>42933</c:v>
                </c:pt>
                <c:pt idx="258">
                  <c:v>42934</c:v>
                </c:pt>
                <c:pt idx="259">
                  <c:v>42935</c:v>
                </c:pt>
                <c:pt idx="260">
                  <c:v>42936</c:v>
                </c:pt>
                <c:pt idx="261">
                  <c:v>42937</c:v>
                </c:pt>
                <c:pt idx="262">
                  <c:v>42938</c:v>
                </c:pt>
                <c:pt idx="263">
                  <c:v>42939</c:v>
                </c:pt>
                <c:pt idx="264">
                  <c:v>42940</c:v>
                </c:pt>
                <c:pt idx="265">
                  <c:v>42941</c:v>
                </c:pt>
                <c:pt idx="266">
                  <c:v>42942</c:v>
                </c:pt>
                <c:pt idx="267">
                  <c:v>42943</c:v>
                </c:pt>
                <c:pt idx="268">
                  <c:v>42944</c:v>
                </c:pt>
                <c:pt idx="269">
                  <c:v>42945</c:v>
                </c:pt>
                <c:pt idx="270">
                  <c:v>42946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42952</c:v>
                </c:pt>
                <c:pt idx="277">
                  <c:v>42953</c:v>
                </c:pt>
                <c:pt idx="278">
                  <c:v>42954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42959</c:v>
                </c:pt>
                <c:pt idx="284">
                  <c:v>42960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42966</c:v>
                </c:pt>
                <c:pt idx="291">
                  <c:v>42967</c:v>
                </c:pt>
                <c:pt idx="292">
                  <c:v>42968</c:v>
                </c:pt>
                <c:pt idx="293">
                  <c:v>42969</c:v>
                </c:pt>
                <c:pt idx="294">
                  <c:v>42970</c:v>
                </c:pt>
                <c:pt idx="295">
                  <c:v>42971</c:v>
                </c:pt>
                <c:pt idx="296">
                  <c:v>42972</c:v>
                </c:pt>
                <c:pt idx="297">
                  <c:v>42973</c:v>
                </c:pt>
                <c:pt idx="298">
                  <c:v>42974</c:v>
                </c:pt>
                <c:pt idx="299">
                  <c:v>42975</c:v>
                </c:pt>
                <c:pt idx="300">
                  <c:v>42976</c:v>
                </c:pt>
                <c:pt idx="301">
                  <c:v>42977</c:v>
                </c:pt>
                <c:pt idx="302">
                  <c:v>42978</c:v>
                </c:pt>
                <c:pt idx="303">
                  <c:v>42979</c:v>
                </c:pt>
                <c:pt idx="304">
                  <c:v>42980</c:v>
                </c:pt>
                <c:pt idx="305">
                  <c:v>42981</c:v>
                </c:pt>
                <c:pt idx="306">
                  <c:v>42982</c:v>
                </c:pt>
                <c:pt idx="307">
                  <c:v>42983</c:v>
                </c:pt>
                <c:pt idx="308">
                  <c:v>42984</c:v>
                </c:pt>
                <c:pt idx="309">
                  <c:v>42985</c:v>
                </c:pt>
                <c:pt idx="310">
                  <c:v>42986</c:v>
                </c:pt>
                <c:pt idx="311">
                  <c:v>42987</c:v>
                </c:pt>
                <c:pt idx="312">
                  <c:v>42988</c:v>
                </c:pt>
                <c:pt idx="313">
                  <c:v>42989</c:v>
                </c:pt>
                <c:pt idx="314">
                  <c:v>42990</c:v>
                </c:pt>
                <c:pt idx="315">
                  <c:v>42991</c:v>
                </c:pt>
                <c:pt idx="316">
                  <c:v>42992</c:v>
                </c:pt>
                <c:pt idx="317">
                  <c:v>42993</c:v>
                </c:pt>
                <c:pt idx="318">
                  <c:v>42994</c:v>
                </c:pt>
                <c:pt idx="319">
                  <c:v>42995</c:v>
                </c:pt>
                <c:pt idx="320">
                  <c:v>42996</c:v>
                </c:pt>
                <c:pt idx="321">
                  <c:v>42997</c:v>
                </c:pt>
                <c:pt idx="322">
                  <c:v>42998</c:v>
                </c:pt>
                <c:pt idx="323">
                  <c:v>42999</c:v>
                </c:pt>
                <c:pt idx="324">
                  <c:v>43000</c:v>
                </c:pt>
                <c:pt idx="325">
                  <c:v>43001</c:v>
                </c:pt>
                <c:pt idx="326">
                  <c:v>43002</c:v>
                </c:pt>
                <c:pt idx="327">
                  <c:v>43003</c:v>
                </c:pt>
                <c:pt idx="328">
                  <c:v>43004</c:v>
                </c:pt>
                <c:pt idx="329">
                  <c:v>43005</c:v>
                </c:pt>
                <c:pt idx="330">
                  <c:v>43006</c:v>
                </c:pt>
                <c:pt idx="331">
                  <c:v>43007</c:v>
                </c:pt>
                <c:pt idx="332">
                  <c:v>43008</c:v>
                </c:pt>
                <c:pt idx="333">
                  <c:v>43009</c:v>
                </c:pt>
                <c:pt idx="334">
                  <c:v>43010</c:v>
                </c:pt>
                <c:pt idx="335">
                  <c:v>43011</c:v>
                </c:pt>
                <c:pt idx="336">
                  <c:v>43012</c:v>
                </c:pt>
                <c:pt idx="337">
                  <c:v>43013</c:v>
                </c:pt>
                <c:pt idx="338">
                  <c:v>43014</c:v>
                </c:pt>
                <c:pt idx="339">
                  <c:v>43015</c:v>
                </c:pt>
                <c:pt idx="340">
                  <c:v>43016</c:v>
                </c:pt>
                <c:pt idx="341">
                  <c:v>43017</c:v>
                </c:pt>
                <c:pt idx="342">
                  <c:v>43018</c:v>
                </c:pt>
                <c:pt idx="343">
                  <c:v>43019</c:v>
                </c:pt>
                <c:pt idx="344">
                  <c:v>43020</c:v>
                </c:pt>
                <c:pt idx="345">
                  <c:v>43021</c:v>
                </c:pt>
                <c:pt idx="346">
                  <c:v>43022</c:v>
                </c:pt>
                <c:pt idx="347">
                  <c:v>43023</c:v>
                </c:pt>
                <c:pt idx="348">
                  <c:v>43024</c:v>
                </c:pt>
                <c:pt idx="349">
                  <c:v>43025</c:v>
                </c:pt>
                <c:pt idx="350">
                  <c:v>43026</c:v>
                </c:pt>
                <c:pt idx="351">
                  <c:v>43027</c:v>
                </c:pt>
                <c:pt idx="352">
                  <c:v>43028</c:v>
                </c:pt>
                <c:pt idx="353">
                  <c:v>43029</c:v>
                </c:pt>
                <c:pt idx="354">
                  <c:v>43030</c:v>
                </c:pt>
                <c:pt idx="355">
                  <c:v>43031</c:v>
                </c:pt>
                <c:pt idx="356">
                  <c:v>43032</c:v>
                </c:pt>
                <c:pt idx="357">
                  <c:v>43033</c:v>
                </c:pt>
                <c:pt idx="358">
                  <c:v>43034</c:v>
                </c:pt>
                <c:pt idx="359">
                  <c:v>43035</c:v>
                </c:pt>
                <c:pt idx="360">
                  <c:v>43036</c:v>
                </c:pt>
                <c:pt idx="361">
                  <c:v>43037</c:v>
                </c:pt>
                <c:pt idx="362">
                  <c:v>43038</c:v>
                </c:pt>
                <c:pt idx="363">
                  <c:v>43039</c:v>
                </c:pt>
                <c:pt idx="364">
                  <c:v>43040</c:v>
                </c:pt>
                <c:pt idx="365">
                  <c:v>43041</c:v>
                </c:pt>
                <c:pt idx="366">
                  <c:v>43042</c:v>
                </c:pt>
                <c:pt idx="367">
                  <c:v>43043</c:v>
                </c:pt>
                <c:pt idx="368">
                  <c:v>43044</c:v>
                </c:pt>
                <c:pt idx="369">
                  <c:v>43045</c:v>
                </c:pt>
                <c:pt idx="370">
                  <c:v>43046</c:v>
                </c:pt>
                <c:pt idx="371">
                  <c:v>43047</c:v>
                </c:pt>
                <c:pt idx="372">
                  <c:v>43048</c:v>
                </c:pt>
                <c:pt idx="373">
                  <c:v>43049</c:v>
                </c:pt>
                <c:pt idx="374">
                  <c:v>43050</c:v>
                </c:pt>
                <c:pt idx="375">
                  <c:v>43051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43056</c:v>
                </c:pt>
                <c:pt idx="381">
                  <c:v>43057</c:v>
                </c:pt>
                <c:pt idx="382">
                  <c:v>43058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43064</c:v>
                </c:pt>
                <c:pt idx="389">
                  <c:v>43065</c:v>
                </c:pt>
                <c:pt idx="390">
                  <c:v>43066</c:v>
                </c:pt>
                <c:pt idx="391">
                  <c:v>43067</c:v>
                </c:pt>
                <c:pt idx="392">
                  <c:v>43068</c:v>
                </c:pt>
                <c:pt idx="393">
                  <c:v>43069</c:v>
                </c:pt>
                <c:pt idx="394">
                  <c:v>43070</c:v>
                </c:pt>
                <c:pt idx="395">
                  <c:v>43071</c:v>
                </c:pt>
                <c:pt idx="396">
                  <c:v>43072</c:v>
                </c:pt>
                <c:pt idx="397">
                  <c:v>43073</c:v>
                </c:pt>
                <c:pt idx="398">
                  <c:v>43074</c:v>
                </c:pt>
                <c:pt idx="399">
                  <c:v>43075</c:v>
                </c:pt>
                <c:pt idx="400">
                  <c:v>43076</c:v>
                </c:pt>
                <c:pt idx="401">
                  <c:v>43077</c:v>
                </c:pt>
                <c:pt idx="402">
                  <c:v>43078</c:v>
                </c:pt>
                <c:pt idx="403">
                  <c:v>43079</c:v>
                </c:pt>
                <c:pt idx="404">
                  <c:v>43080</c:v>
                </c:pt>
                <c:pt idx="405">
                  <c:v>43081</c:v>
                </c:pt>
                <c:pt idx="406">
                  <c:v>43082</c:v>
                </c:pt>
                <c:pt idx="407">
                  <c:v>43083</c:v>
                </c:pt>
                <c:pt idx="408">
                  <c:v>43084</c:v>
                </c:pt>
                <c:pt idx="409">
                  <c:v>43085</c:v>
                </c:pt>
                <c:pt idx="410">
                  <c:v>43086</c:v>
                </c:pt>
                <c:pt idx="411">
                  <c:v>43087</c:v>
                </c:pt>
                <c:pt idx="412">
                  <c:v>43088</c:v>
                </c:pt>
                <c:pt idx="413">
                  <c:v>43089</c:v>
                </c:pt>
                <c:pt idx="414">
                  <c:v>43090</c:v>
                </c:pt>
                <c:pt idx="415">
                  <c:v>43091</c:v>
                </c:pt>
                <c:pt idx="416">
                  <c:v>43092</c:v>
                </c:pt>
                <c:pt idx="417">
                  <c:v>43093</c:v>
                </c:pt>
                <c:pt idx="418">
                  <c:v>43094</c:v>
                </c:pt>
                <c:pt idx="419">
                  <c:v>43095</c:v>
                </c:pt>
                <c:pt idx="420">
                  <c:v>43096</c:v>
                </c:pt>
                <c:pt idx="421">
                  <c:v>43097</c:v>
                </c:pt>
                <c:pt idx="422">
                  <c:v>43098</c:v>
                </c:pt>
                <c:pt idx="423">
                  <c:v>43099</c:v>
                </c:pt>
                <c:pt idx="424">
                  <c:v>43100</c:v>
                </c:pt>
                <c:pt idx="425">
                  <c:v>43101</c:v>
                </c:pt>
                <c:pt idx="426">
                  <c:v>43102</c:v>
                </c:pt>
                <c:pt idx="427">
                  <c:v>43103</c:v>
                </c:pt>
                <c:pt idx="428">
                  <c:v>43104</c:v>
                </c:pt>
                <c:pt idx="429">
                  <c:v>43105</c:v>
                </c:pt>
                <c:pt idx="430">
                  <c:v>43106</c:v>
                </c:pt>
                <c:pt idx="431">
                  <c:v>43107</c:v>
                </c:pt>
                <c:pt idx="432">
                  <c:v>43108</c:v>
                </c:pt>
                <c:pt idx="433">
                  <c:v>43109</c:v>
                </c:pt>
                <c:pt idx="434">
                  <c:v>43110</c:v>
                </c:pt>
                <c:pt idx="435">
                  <c:v>43111</c:v>
                </c:pt>
                <c:pt idx="436">
                  <c:v>43112</c:v>
                </c:pt>
                <c:pt idx="437">
                  <c:v>43113</c:v>
                </c:pt>
                <c:pt idx="438">
                  <c:v>43114</c:v>
                </c:pt>
                <c:pt idx="439">
                  <c:v>43115</c:v>
                </c:pt>
                <c:pt idx="440">
                  <c:v>43116</c:v>
                </c:pt>
                <c:pt idx="441">
                  <c:v>43117</c:v>
                </c:pt>
                <c:pt idx="442">
                  <c:v>43118</c:v>
                </c:pt>
                <c:pt idx="443">
                  <c:v>43119</c:v>
                </c:pt>
                <c:pt idx="444">
                  <c:v>43120</c:v>
                </c:pt>
                <c:pt idx="445">
                  <c:v>43121</c:v>
                </c:pt>
                <c:pt idx="446">
                  <c:v>43122</c:v>
                </c:pt>
                <c:pt idx="447">
                  <c:v>43123</c:v>
                </c:pt>
                <c:pt idx="448">
                  <c:v>43124</c:v>
                </c:pt>
                <c:pt idx="449">
                  <c:v>43125</c:v>
                </c:pt>
                <c:pt idx="450">
                  <c:v>43126</c:v>
                </c:pt>
                <c:pt idx="451">
                  <c:v>43127</c:v>
                </c:pt>
                <c:pt idx="452">
                  <c:v>43128</c:v>
                </c:pt>
                <c:pt idx="453">
                  <c:v>43129</c:v>
                </c:pt>
                <c:pt idx="454">
                  <c:v>43130</c:v>
                </c:pt>
                <c:pt idx="455">
                  <c:v>43131</c:v>
                </c:pt>
                <c:pt idx="456">
                  <c:v>43132</c:v>
                </c:pt>
                <c:pt idx="457">
                  <c:v>43133</c:v>
                </c:pt>
                <c:pt idx="458">
                  <c:v>43134</c:v>
                </c:pt>
                <c:pt idx="459">
                  <c:v>43135</c:v>
                </c:pt>
                <c:pt idx="460">
                  <c:v>43136</c:v>
                </c:pt>
                <c:pt idx="461">
                  <c:v>43137</c:v>
                </c:pt>
                <c:pt idx="462">
                  <c:v>43138</c:v>
                </c:pt>
                <c:pt idx="463">
                  <c:v>43139</c:v>
                </c:pt>
                <c:pt idx="464">
                  <c:v>43140</c:v>
                </c:pt>
                <c:pt idx="465">
                  <c:v>43141</c:v>
                </c:pt>
                <c:pt idx="466">
                  <c:v>43142</c:v>
                </c:pt>
                <c:pt idx="467">
                  <c:v>43143</c:v>
                </c:pt>
                <c:pt idx="468">
                  <c:v>43144</c:v>
                </c:pt>
                <c:pt idx="469">
                  <c:v>43145</c:v>
                </c:pt>
                <c:pt idx="470">
                  <c:v>43146</c:v>
                </c:pt>
                <c:pt idx="471">
                  <c:v>43147</c:v>
                </c:pt>
                <c:pt idx="472">
                  <c:v>43148</c:v>
                </c:pt>
                <c:pt idx="473">
                  <c:v>43149</c:v>
                </c:pt>
                <c:pt idx="474">
                  <c:v>43150</c:v>
                </c:pt>
                <c:pt idx="475">
                  <c:v>43151</c:v>
                </c:pt>
                <c:pt idx="476">
                  <c:v>43152</c:v>
                </c:pt>
                <c:pt idx="477">
                  <c:v>43153</c:v>
                </c:pt>
                <c:pt idx="478">
                  <c:v>43154</c:v>
                </c:pt>
                <c:pt idx="479">
                  <c:v>43155</c:v>
                </c:pt>
                <c:pt idx="480">
                  <c:v>43156</c:v>
                </c:pt>
                <c:pt idx="481">
                  <c:v>43157</c:v>
                </c:pt>
                <c:pt idx="482">
                  <c:v>43158</c:v>
                </c:pt>
                <c:pt idx="483">
                  <c:v>43159</c:v>
                </c:pt>
                <c:pt idx="484">
                  <c:v>43160</c:v>
                </c:pt>
                <c:pt idx="485">
                  <c:v>43161</c:v>
                </c:pt>
                <c:pt idx="486">
                  <c:v>43162</c:v>
                </c:pt>
                <c:pt idx="487">
                  <c:v>43163</c:v>
                </c:pt>
                <c:pt idx="488">
                  <c:v>43164</c:v>
                </c:pt>
                <c:pt idx="489">
                  <c:v>43165</c:v>
                </c:pt>
                <c:pt idx="490">
                  <c:v>43166</c:v>
                </c:pt>
                <c:pt idx="491">
                  <c:v>43167</c:v>
                </c:pt>
                <c:pt idx="492">
                  <c:v>43168</c:v>
                </c:pt>
                <c:pt idx="493">
                  <c:v>43169</c:v>
                </c:pt>
                <c:pt idx="494">
                  <c:v>43170</c:v>
                </c:pt>
                <c:pt idx="495">
                  <c:v>43171</c:v>
                </c:pt>
                <c:pt idx="496">
                  <c:v>43172</c:v>
                </c:pt>
                <c:pt idx="497">
                  <c:v>43173</c:v>
                </c:pt>
                <c:pt idx="498">
                  <c:v>43174</c:v>
                </c:pt>
                <c:pt idx="499">
                  <c:v>43175</c:v>
                </c:pt>
                <c:pt idx="500">
                  <c:v>43176</c:v>
                </c:pt>
                <c:pt idx="501">
                  <c:v>43177</c:v>
                </c:pt>
                <c:pt idx="502">
                  <c:v>43178</c:v>
                </c:pt>
                <c:pt idx="503">
                  <c:v>43179</c:v>
                </c:pt>
                <c:pt idx="504">
                  <c:v>43180</c:v>
                </c:pt>
                <c:pt idx="505">
                  <c:v>43181</c:v>
                </c:pt>
                <c:pt idx="506">
                  <c:v>43182</c:v>
                </c:pt>
                <c:pt idx="507">
                  <c:v>43183</c:v>
                </c:pt>
                <c:pt idx="508">
                  <c:v>43184</c:v>
                </c:pt>
                <c:pt idx="509">
                  <c:v>43185</c:v>
                </c:pt>
                <c:pt idx="510">
                  <c:v>43186</c:v>
                </c:pt>
                <c:pt idx="511">
                  <c:v>43187</c:v>
                </c:pt>
                <c:pt idx="512">
                  <c:v>43188</c:v>
                </c:pt>
                <c:pt idx="513">
                  <c:v>43189</c:v>
                </c:pt>
                <c:pt idx="514">
                  <c:v>43190</c:v>
                </c:pt>
                <c:pt idx="515">
                  <c:v>43191</c:v>
                </c:pt>
                <c:pt idx="516">
                  <c:v>43192</c:v>
                </c:pt>
                <c:pt idx="517">
                  <c:v>43193</c:v>
                </c:pt>
                <c:pt idx="518">
                  <c:v>43194</c:v>
                </c:pt>
                <c:pt idx="519">
                  <c:v>43195</c:v>
                </c:pt>
                <c:pt idx="520">
                  <c:v>43196</c:v>
                </c:pt>
                <c:pt idx="521">
                  <c:v>43197</c:v>
                </c:pt>
                <c:pt idx="522">
                  <c:v>43198</c:v>
                </c:pt>
                <c:pt idx="523">
                  <c:v>43199</c:v>
                </c:pt>
                <c:pt idx="524">
                  <c:v>43200</c:v>
                </c:pt>
                <c:pt idx="525">
                  <c:v>43201</c:v>
                </c:pt>
                <c:pt idx="526">
                  <c:v>43202</c:v>
                </c:pt>
                <c:pt idx="527">
                  <c:v>43203</c:v>
                </c:pt>
                <c:pt idx="528">
                  <c:v>43204</c:v>
                </c:pt>
                <c:pt idx="529">
                  <c:v>43205</c:v>
                </c:pt>
                <c:pt idx="530">
                  <c:v>43206</c:v>
                </c:pt>
                <c:pt idx="531">
                  <c:v>43207</c:v>
                </c:pt>
                <c:pt idx="532">
                  <c:v>43208</c:v>
                </c:pt>
                <c:pt idx="533">
                  <c:v>43209</c:v>
                </c:pt>
                <c:pt idx="534">
                  <c:v>43210</c:v>
                </c:pt>
                <c:pt idx="535">
                  <c:v>43211</c:v>
                </c:pt>
                <c:pt idx="536">
                  <c:v>43212</c:v>
                </c:pt>
                <c:pt idx="537">
                  <c:v>43213</c:v>
                </c:pt>
                <c:pt idx="538">
                  <c:v>43214</c:v>
                </c:pt>
                <c:pt idx="539">
                  <c:v>43215</c:v>
                </c:pt>
                <c:pt idx="540">
                  <c:v>43216</c:v>
                </c:pt>
                <c:pt idx="541">
                  <c:v>43217</c:v>
                </c:pt>
                <c:pt idx="542">
                  <c:v>43218</c:v>
                </c:pt>
                <c:pt idx="543">
                  <c:v>43219</c:v>
                </c:pt>
                <c:pt idx="544">
                  <c:v>43220</c:v>
                </c:pt>
                <c:pt idx="545">
                  <c:v>43221</c:v>
                </c:pt>
                <c:pt idx="546">
                  <c:v>43222</c:v>
                </c:pt>
                <c:pt idx="547">
                  <c:v>43223</c:v>
                </c:pt>
                <c:pt idx="548">
                  <c:v>43224</c:v>
                </c:pt>
                <c:pt idx="549">
                  <c:v>43225</c:v>
                </c:pt>
                <c:pt idx="550">
                  <c:v>43226</c:v>
                </c:pt>
                <c:pt idx="551">
                  <c:v>43227</c:v>
                </c:pt>
                <c:pt idx="552">
                  <c:v>43228</c:v>
                </c:pt>
                <c:pt idx="553">
                  <c:v>43229</c:v>
                </c:pt>
                <c:pt idx="554">
                  <c:v>43230</c:v>
                </c:pt>
                <c:pt idx="555">
                  <c:v>43231</c:v>
                </c:pt>
                <c:pt idx="556">
                  <c:v>43232</c:v>
                </c:pt>
                <c:pt idx="557">
                  <c:v>43233</c:v>
                </c:pt>
                <c:pt idx="558">
                  <c:v>43234</c:v>
                </c:pt>
                <c:pt idx="559">
                  <c:v>43235</c:v>
                </c:pt>
                <c:pt idx="560">
                  <c:v>43236</c:v>
                </c:pt>
                <c:pt idx="561">
                  <c:v>43237</c:v>
                </c:pt>
                <c:pt idx="562">
                  <c:v>43238</c:v>
                </c:pt>
                <c:pt idx="563">
                  <c:v>43239</c:v>
                </c:pt>
                <c:pt idx="564">
                  <c:v>43240</c:v>
                </c:pt>
                <c:pt idx="565">
                  <c:v>43241</c:v>
                </c:pt>
                <c:pt idx="566">
                  <c:v>43242</c:v>
                </c:pt>
                <c:pt idx="567">
                  <c:v>43243</c:v>
                </c:pt>
                <c:pt idx="568">
                  <c:v>43244</c:v>
                </c:pt>
                <c:pt idx="569">
                  <c:v>43245</c:v>
                </c:pt>
                <c:pt idx="570">
                  <c:v>43246</c:v>
                </c:pt>
                <c:pt idx="571">
                  <c:v>43247</c:v>
                </c:pt>
                <c:pt idx="572">
                  <c:v>43248</c:v>
                </c:pt>
                <c:pt idx="573">
                  <c:v>43249</c:v>
                </c:pt>
                <c:pt idx="574">
                  <c:v>43250</c:v>
                </c:pt>
                <c:pt idx="575">
                  <c:v>43251</c:v>
                </c:pt>
                <c:pt idx="576">
                  <c:v>43252</c:v>
                </c:pt>
                <c:pt idx="577">
                  <c:v>43253</c:v>
                </c:pt>
                <c:pt idx="578">
                  <c:v>43254</c:v>
                </c:pt>
                <c:pt idx="579">
                  <c:v>43255</c:v>
                </c:pt>
                <c:pt idx="580">
                  <c:v>43256</c:v>
                </c:pt>
                <c:pt idx="581">
                  <c:v>43257</c:v>
                </c:pt>
                <c:pt idx="582">
                  <c:v>43258</c:v>
                </c:pt>
                <c:pt idx="583">
                  <c:v>43259</c:v>
                </c:pt>
                <c:pt idx="584">
                  <c:v>43260</c:v>
                </c:pt>
                <c:pt idx="585">
                  <c:v>43261</c:v>
                </c:pt>
                <c:pt idx="586">
                  <c:v>43262</c:v>
                </c:pt>
                <c:pt idx="587">
                  <c:v>43263</c:v>
                </c:pt>
                <c:pt idx="588">
                  <c:v>43264</c:v>
                </c:pt>
                <c:pt idx="589">
                  <c:v>43265</c:v>
                </c:pt>
                <c:pt idx="590">
                  <c:v>43266</c:v>
                </c:pt>
                <c:pt idx="591">
                  <c:v>43267</c:v>
                </c:pt>
                <c:pt idx="592">
                  <c:v>43268</c:v>
                </c:pt>
                <c:pt idx="593">
                  <c:v>43269</c:v>
                </c:pt>
                <c:pt idx="594">
                  <c:v>43270</c:v>
                </c:pt>
                <c:pt idx="595">
                  <c:v>43271</c:v>
                </c:pt>
                <c:pt idx="596">
                  <c:v>43272</c:v>
                </c:pt>
                <c:pt idx="597">
                  <c:v>43273</c:v>
                </c:pt>
                <c:pt idx="598">
                  <c:v>43274</c:v>
                </c:pt>
                <c:pt idx="599">
                  <c:v>43275</c:v>
                </c:pt>
                <c:pt idx="600">
                  <c:v>43276</c:v>
                </c:pt>
                <c:pt idx="601">
                  <c:v>43277</c:v>
                </c:pt>
                <c:pt idx="602">
                  <c:v>43278</c:v>
                </c:pt>
                <c:pt idx="603">
                  <c:v>43279</c:v>
                </c:pt>
                <c:pt idx="604">
                  <c:v>43280</c:v>
                </c:pt>
                <c:pt idx="605">
                  <c:v>43281</c:v>
                </c:pt>
                <c:pt idx="606">
                  <c:v>43282</c:v>
                </c:pt>
                <c:pt idx="607">
                  <c:v>43283</c:v>
                </c:pt>
                <c:pt idx="608">
                  <c:v>43284</c:v>
                </c:pt>
                <c:pt idx="609">
                  <c:v>43285</c:v>
                </c:pt>
                <c:pt idx="610">
                  <c:v>43286</c:v>
                </c:pt>
                <c:pt idx="611">
                  <c:v>43287</c:v>
                </c:pt>
                <c:pt idx="612">
                  <c:v>43288</c:v>
                </c:pt>
                <c:pt idx="613">
                  <c:v>43289</c:v>
                </c:pt>
                <c:pt idx="614">
                  <c:v>43290</c:v>
                </c:pt>
                <c:pt idx="615">
                  <c:v>43291</c:v>
                </c:pt>
                <c:pt idx="616">
                  <c:v>43292</c:v>
                </c:pt>
                <c:pt idx="617">
                  <c:v>43293</c:v>
                </c:pt>
                <c:pt idx="618">
                  <c:v>43294</c:v>
                </c:pt>
                <c:pt idx="619">
                  <c:v>43295</c:v>
                </c:pt>
                <c:pt idx="620">
                  <c:v>43296</c:v>
                </c:pt>
                <c:pt idx="621">
                  <c:v>43297</c:v>
                </c:pt>
                <c:pt idx="622">
                  <c:v>43298</c:v>
                </c:pt>
                <c:pt idx="623">
                  <c:v>43299</c:v>
                </c:pt>
                <c:pt idx="624">
                  <c:v>43300</c:v>
                </c:pt>
                <c:pt idx="625">
                  <c:v>43301</c:v>
                </c:pt>
                <c:pt idx="626">
                  <c:v>43302</c:v>
                </c:pt>
                <c:pt idx="627">
                  <c:v>43303</c:v>
                </c:pt>
                <c:pt idx="628">
                  <c:v>43304</c:v>
                </c:pt>
                <c:pt idx="629">
                  <c:v>43305</c:v>
                </c:pt>
                <c:pt idx="630">
                  <c:v>43306</c:v>
                </c:pt>
                <c:pt idx="631">
                  <c:v>43307</c:v>
                </c:pt>
                <c:pt idx="632">
                  <c:v>43308</c:v>
                </c:pt>
                <c:pt idx="633">
                  <c:v>43309</c:v>
                </c:pt>
                <c:pt idx="634">
                  <c:v>43310</c:v>
                </c:pt>
                <c:pt idx="635">
                  <c:v>43311</c:v>
                </c:pt>
                <c:pt idx="636">
                  <c:v>43312</c:v>
                </c:pt>
                <c:pt idx="637">
                  <c:v>43313</c:v>
                </c:pt>
                <c:pt idx="638">
                  <c:v>43314</c:v>
                </c:pt>
                <c:pt idx="639">
                  <c:v>43315</c:v>
                </c:pt>
                <c:pt idx="640">
                  <c:v>43316</c:v>
                </c:pt>
                <c:pt idx="641">
                  <c:v>43317</c:v>
                </c:pt>
                <c:pt idx="642">
                  <c:v>43318</c:v>
                </c:pt>
                <c:pt idx="643">
                  <c:v>43319</c:v>
                </c:pt>
                <c:pt idx="644">
                  <c:v>43320</c:v>
                </c:pt>
                <c:pt idx="645">
                  <c:v>43321</c:v>
                </c:pt>
                <c:pt idx="646">
                  <c:v>43322</c:v>
                </c:pt>
                <c:pt idx="647">
                  <c:v>43323</c:v>
                </c:pt>
                <c:pt idx="648">
                  <c:v>43324</c:v>
                </c:pt>
                <c:pt idx="649">
                  <c:v>43325</c:v>
                </c:pt>
                <c:pt idx="650">
                  <c:v>43326</c:v>
                </c:pt>
                <c:pt idx="651">
                  <c:v>43327</c:v>
                </c:pt>
                <c:pt idx="652">
                  <c:v>43328</c:v>
                </c:pt>
                <c:pt idx="653">
                  <c:v>43329</c:v>
                </c:pt>
                <c:pt idx="654">
                  <c:v>43330</c:v>
                </c:pt>
                <c:pt idx="655">
                  <c:v>43331</c:v>
                </c:pt>
                <c:pt idx="656">
                  <c:v>43332</c:v>
                </c:pt>
                <c:pt idx="657">
                  <c:v>43333</c:v>
                </c:pt>
                <c:pt idx="658">
                  <c:v>43334</c:v>
                </c:pt>
                <c:pt idx="659">
                  <c:v>43335</c:v>
                </c:pt>
                <c:pt idx="660">
                  <c:v>43336</c:v>
                </c:pt>
                <c:pt idx="661">
                  <c:v>43337</c:v>
                </c:pt>
                <c:pt idx="662">
                  <c:v>43338</c:v>
                </c:pt>
                <c:pt idx="663">
                  <c:v>43339</c:v>
                </c:pt>
                <c:pt idx="664">
                  <c:v>43340</c:v>
                </c:pt>
                <c:pt idx="665">
                  <c:v>43341</c:v>
                </c:pt>
                <c:pt idx="666">
                  <c:v>43342</c:v>
                </c:pt>
                <c:pt idx="667">
                  <c:v>43343</c:v>
                </c:pt>
                <c:pt idx="668">
                  <c:v>43344</c:v>
                </c:pt>
                <c:pt idx="669">
                  <c:v>43345</c:v>
                </c:pt>
                <c:pt idx="670">
                  <c:v>43346</c:v>
                </c:pt>
                <c:pt idx="671">
                  <c:v>43347</c:v>
                </c:pt>
                <c:pt idx="672">
                  <c:v>43348</c:v>
                </c:pt>
                <c:pt idx="673">
                  <c:v>43349</c:v>
                </c:pt>
                <c:pt idx="674">
                  <c:v>43350</c:v>
                </c:pt>
                <c:pt idx="675">
                  <c:v>43351</c:v>
                </c:pt>
                <c:pt idx="676">
                  <c:v>43352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43358</c:v>
                </c:pt>
                <c:pt idx="683">
                  <c:v>43359</c:v>
                </c:pt>
                <c:pt idx="684">
                  <c:v>43360</c:v>
                </c:pt>
                <c:pt idx="685">
                  <c:v>43361</c:v>
                </c:pt>
                <c:pt idx="686">
                  <c:v>43362</c:v>
                </c:pt>
                <c:pt idx="687">
                  <c:v>43363</c:v>
                </c:pt>
                <c:pt idx="688">
                  <c:v>43364</c:v>
                </c:pt>
                <c:pt idx="689">
                  <c:v>43365</c:v>
                </c:pt>
                <c:pt idx="690">
                  <c:v>43366</c:v>
                </c:pt>
                <c:pt idx="691">
                  <c:v>43367</c:v>
                </c:pt>
                <c:pt idx="692">
                  <c:v>43368</c:v>
                </c:pt>
                <c:pt idx="693">
                  <c:v>43369</c:v>
                </c:pt>
                <c:pt idx="694">
                  <c:v>43370</c:v>
                </c:pt>
                <c:pt idx="695">
                  <c:v>43371</c:v>
                </c:pt>
                <c:pt idx="696">
                  <c:v>43372</c:v>
                </c:pt>
                <c:pt idx="697">
                  <c:v>43373</c:v>
                </c:pt>
                <c:pt idx="698">
                  <c:v>43374</c:v>
                </c:pt>
                <c:pt idx="699">
                  <c:v>43375</c:v>
                </c:pt>
                <c:pt idx="700">
                  <c:v>43376</c:v>
                </c:pt>
                <c:pt idx="701">
                  <c:v>43377</c:v>
                </c:pt>
                <c:pt idx="702">
                  <c:v>43378</c:v>
                </c:pt>
                <c:pt idx="703">
                  <c:v>43407</c:v>
                </c:pt>
                <c:pt idx="704">
                  <c:v>43408</c:v>
                </c:pt>
                <c:pt idx="705">
                  <c:v>43409</c:v>
                </c:pt>
                <c:pt idx="706">
                  <c:v>43410</c:v>
                </c:pt>
                <c:pt idx="707">
                  <c:v>43411</c:v>
                </c:pt>
                <c:pt idx="708">
                  <c:v>43412</c:v>
                </c:pt>
                <c:pt idx="709">
                  <c:v>43413</c:v>
                </c:pt>
                <c:pt idx="710">
                  <c:v>43414</c:v>
                </c:pt>
                <c:pt idx="711">
                  <c:v>43415</c:v>
                </c:pt>
                <c:pt idx="712">
                  <c:v>43416</c:v>
                </c:pt>
                <c:pt idx="713">
                  <c:v>43417</c:v>
                </c:pt>
                <c:pt idx="714">
                  <c:v>43418</c:v>
                </c:pt>
                <c:pt idx="715">
                  <c:v>43419</c:v>
                </c:pt>
                <c:pt idx="716">
                  <c:v>43420</c:v>
                </c:pt>
                <c:pt idx="717">
                  <c:v>43421</c:v>
                </c:pt>
                <c:pt idx="718">
                  <c:v>43422</c:v>
                </c:pt>
                <c:pt idx="719">
                  <c:v>43423</c:v>
                </c:pt>
                <c:pt idx="720">
                  <c:v>43424</c:v>
                </c:pt>
                <c:pt idx="721">
                  <c:v>43425</c:v>
                </c:pt>
                <c:pt idx="722">
                  <c:v>43426</c:v>
                </c:pt>
                <c:pt idx="723">
                  <c:v>43427</c:v>
                </c:pt>
                <c:pt idx="724">
                  <c:v>43428</c:v>
                </c:pt>
                <c:pt idx="725">
                  <c:v>43429</c:v>
                </c:pt>
                <c:pt idx="726">
                  <c:v>43430</c:v>
                </c:pt>
                <c:pt idx="727">
                  <c:v>43431</c:v>
                </c:pt>
                <c:pt idx="728">
                  <c:v>43432</c:v>
                </c:pt>
                <c:pt idx="729">
                  <c:v>43433</c:v>
                </c:pt>
                <c:pt idx="730">
                  <c:v>43434</c:v>
                </c:pt>
                <c:pt idx="731">
                  <c:v>43435</c:v>
                </c:pt>
                <c:pt idx="732">
                  <c:v>43436</c:v>
                </c:pt>
                <c:pt idx="733">
                  <c:v>43437</c:v>
                </c:pt>
                <c:pt idx="734">
                  <c:v>43438</c:v>
                </c:pt>
                <c:pt idx="735">
                  <c:v>43439</c:v>
                </c:pt>
                <c:pt idx="736">
                  <c:v>43440</c:v>
                </c:pt>
                <c:pt idx="737">
                  <c:v>43441</c:v>
                </c:pt>
                <c:pt idx="738">
                  <c:v>43442</c:v>
                </c:pt>
                <c:pt idx="739">
                  <c:v>43443</c:v>
                </c:pt>
                <c:pt idx="740">
                  <c:v>43444</c:v>
                </c:pt>
                <c:pt idx="741">
                  <c:v>43445</c:v>
                </c:pt>
                <c:pt idx="742">
                  <c:v>43446</c:v>
                </c:pt>
                <c:pt idx="743">
                  <c:v>43447</c:v>
                </c:pt>
                <c:pt idx="744">
                  <c:v>43448</c:v>
                </c:pt>
                <c:pt idx="745">
                  <c:v>43449</c:v>
                </c:pt>
                <c:pt idx="746">
                  <c:v>43450</c:v>
                </c:pt>
                <c:pt idx="747">
                  <c:v>43451</c:v>
                </c:pt>
                <c:pt idx="748">
                  <c:v>43452</c:v>
                </c:pt>
                <c:pt idx="749">
                  <c:v>43453</c:v>
                </c:pt>
                <c:pt idx="750">
                  <c:v>43454</c:v>
                </c:pt>
                <c:pt idx="751">
                  <c:v>43455</c:v>
                </c:pt>
                <c:pt idx="752">
                  <c:v>43456</c:v>
                </c:pt>
                <c:pt idx="753">
                  <c:v>43457</c:v>
                </c:pt>
                <c:pt idx="754">
                  <c:v>43458</c:v>
                </c:pt>
                <c:pt idx="755">
                  <c:v>43459</c:v>
                </c:pt>
                <c:pt idx="756">
                  <c:v>43460</c:v>
                </c:pt>
                <c:pt idx="757">
                  <c:v>43461</c:v>
                </c:pt>
                <c:pt idx="758">
                  <c:v>43462</c:v>
                </c:pt>
                <c:pt idx="759">
                  <c:v>43463</c:v>
                </c:pt>
                <c:pt idx="760">
                  <c:v>43464</c:v>
                </c:pt>
                <c:pt idx="761">
                  <c:v>43465</c:v>
                </c:pt>
                <c:pt idx="762">
                  <c:v>43466</c:v>
                </c:pt>
                <c:pt idx="763">
                  <c:v>43467</c:v>
                </c:pt>
                <c:pt idx="764">
                  <c:v>43468</c:v>
                </c:pt>
                <c:pt idx="765">
                  <c:v>43469</c:v>
                </c:pt>
                <c:pt idx="766">
                  <c:v>43470</c:v>
                </c:pt>
                <c:pt idx="767">
                  <c:v>43471</c:v>
                </c:pt>
                <c:pt idx="768">
                  <c:v>43472</c:v>
                </c:pt>
                <c:pt idx="769">
                  <c:v>43473</c:v>
                </c:pt>
                <c:pt idx="770">
                  <c:v>43474</c:v>
                </c:pt>
                <c:pt idx="771">
                  <c:v>43475</c:v>
                </c:pt>
                <c:pt idx="772">
                  <c:v>43476</c:v>
                </c:pt>
                <c:pt idx="773">
                  <c:v>43477</c:v>
                </c:pt>
                <c:pt idx="774">
                  <c:v>43478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43484</c:v>
                </c:pt>
                <c:pt idx="781">
                  <c:v>43485</c:v>
                </c:pt>
                <c:pt idx="782">
                  <c:v>43486</c:v>
                </c:pt>
                <c:pt idx="783">
                  <c:v>43487</c:v>
                </c:pt>
                <c:pt idx="784">
                  <c:v>43488</c:v>
                </c:pt>
                <c:pt idx="785">
                  <c:v>43489</c:v>
                </c:pt>
                <c:pt idx="786">
                  <c:v>43490</c:v>
                </c:pt>
                <c:pt idx="787">
                  <c:v>43491</c:v>
                </c:pt>
                <c:pt idx="788">
                  <c:v>43492</c:v>
                </c:pt>
                <c:pt idx="789">
                  <c:v>43493</c:v>
                </c:pt>
                <c:pt idx="790">
                  <c:v>43494</c:v>
                </c:pt>
                <c:pt idx="791">
                  <c:v>43495</c:v>
                </c:pt>
                <c:pt idx="792">
                  <c:v>43496</c:v>
                </c:pt>
                <c:pt idx="793">
                  <c:v>43497</c:v>
                </c:pt>
                <c:pt idx="794">
                  <c:v>43498</c:v>
                </c:pt>
                <c:pt idx="795">
                  <c:v>43499</c:v>
                </c:pt>
                <c:pt idx="796">
                  <c:v>43500</c:v>
                </c:pt>
                <c:pt idx="797">
                  <c:v>43501</c:v>
                </c:pt>
                <c:pt idx="798">
                  <c:v>43502</c:v>
                </c:pt>
                <c:pt idx="799">
                  <c:v>43503</c:v>
                </c:pt>
                <c:pt idx="800">
                  <c:v>43504</c:v>
                </c:pt>
                <c:pt idx="801">
                  <c:v>43505</c:v>
                </c:pt>
                <c:pt idx="802">
                  <c:v>43506</c:v>
                </c:pt>
                <c:pt idx="803">
                  <c:v>43507</c:v>
                </c:pt>
                <c:pt idx="804">
                  <c:v>43508</c:v>
                </c:pt>
                <c:pt idx="805">
                  <c:v>43509</c:v>
                </c:pt>
                <c:pt idx="806">
                  <c:v>43510</c:v>
                </c:pt>
                <c:pt idx="807">
                  <c:v>43511</c:v>
                </c:pt>
                <c:pt idx="808">
                  <c:v>43512</c:v>
                </c:pt>
                <c:pt idx="809">
                  <c:v>43513</c:v>
                </c:pt>
                <c:pt idx="810">
                  <c:v>43514</c:v>
                </c:pt>
                <c:pt idx="811">
                  <c:v>43515</c:v>
                </c:pt>
                <c:pt idx="812">
                  <c:v>43516</c:v>
                </c:pt>
                <c:pt idx="813">
                  <c:v>43517</c:v>
                </c:pt>
                <c:pt idx="814">
                  <c:v>43518</c:v>
                </c:pt>
                <c:pt idx="815">
                  <c:v>43519</c:v>
                </c:pt>
                <c:pt idx="816">
                  <c:v>43520</c:v>
                </c:pt>
                <c:pt idx="817">
                  <c:v>43521</c:v>
                </c:pt>
                <c:pt idx="818">
                  <c:v>43522</c:v>
                </c:pt>
                <c:pt idx="819">
                  <c:v>43523</c:v>
                </c:pt>
                <c:pt idx="820">
                  <c:v>43524</c:v>
                </c:pt>
                <c:pt idx="821">
                  <c:v>43525</c:v>
                </c:pt>
                <c:pt idx="822">
                  <c:v>43526</c:v>
                </c:pt>
                <c:pt idx="823">
                  <c:v>43527</c:v>
                </c:pt>
              </c:numCache>
            </c:numRef>
          </c:cat>
          <c:val>
            <c:numRef>
              <c:f>Sheet1!$N$2:$N$853</c:f>
            </c:numRef>
          </c:val>
          <c:extLst>
            <c:ext xmlns:c16="http://schemas.microsoft.com/office/drawing/2014/chart" uri="{C3380CC4-5D6E-409C-BE32-E72D297353CC}">
              <c16:uniqueId val="{0000000C-4F4A-4D1B-9CEA-EDF9EB16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0422664"/>
        <c:axId val="337273840"/>
      </c:barChart>
      <c:dateAx>
        <c:axId val="270422664"/>
        <c:scaling>
          <c:orientation val="minMax"/>
          <c:max val="43343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73840"/>
        <c:crosses val="autoZero"/>
        <c:auto val="1"/>
        <c:lblOffset val="100"/>
        <c:baseTimeUnit val="days"/>
        <c:majorUnit val="2"/>
        <c:majorTimeUnit val="months"/>
      </c:dateAx>
      <c:valAx>
        <c:axId val="337273840"/>
        <c:scaling>
          <c:orientation val="minMax"/>
          <c:max val="4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422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401470012103912E-2"/>
          <c:y val="0.1403805456303065"/>
          <c:w val="0.87169397639728019"/>
          <c:h val="0.65177321584801895"/>
        </c:manualLayout>
      </c:layout>
      <c:area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Prison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Sheet1!$H$2:$H$853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-0.5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-1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-0.5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-0.5</c:v>
                </c:pt>
                <c:pt idx="429">
                  <c:v>-1</c:v>
                </c:pt>
                <c:pt idx="430">
                  <c:v>-1</c:v>
                </c:pt>
                <c:pt idx="431">
                  <c:v>-1</c:v>
                </c:pt>
                <c:pt idx="432">
                  <c:v>-1</c:v>
                </c:pt>
                <c:pt idx="433">
                  <c:v>-1</c:v>
                </c:pt>
                <c:pt idx="434">
                  <c:v>-1</c:v>
                </c:pt>
                <c:pt idx="435">
                  <c:v>-1</c:v>
                </c:pt>
                <c:pt idx="436">
                  <c:v>-1</c:v>
                </c:pt>
                <c:pt idx="437">
                  <c:v>-1</c:v>
                </c:pt>
                <c:pt idx="438">
                  <c:v>-1</c:v>
                </c:pt>
                <c:pt idx="439">
                  <c:v>-1</c:v>
                </c:pt>
                <c:pt idx="440">
                  <c:v>-1</c:v>
                </c:pt>
                <c:pt idx="441">
                  <c:v>-1</c:v>
                </c:pt>
                <c:pt idx="442">
                  <c:v>-1</c:v>
                </c:pt>
                <c:pt idx="443">
                  <c:v>-1</c:v>
                </c:pt>
                <c:pt idx="444">
                  <c:v>-1</c:v>
                </c:pt>
                <c:pt idx="445">
                  <c:v>-1</c:v>
                </c:pt>
                <c:pt idx="446">
                  <c:v>-1</c:v>
                </c:pt>
                <c:pt idx="447">
                  <c:v>-1</c:v>
                </c:pt>
                <c:pt idx="448">
                  <c:v>-1</c:v>
                </c:pt>
                <c:pt idx="449">
                  <c:v>-1</c:v>
                </c:pt>
                <c:pt idx="450">
                  <c:v>-1</c:v>
                </c:pt>
                <c:pt idx="451">
                  <c:v>-1</c:v>
                </c:pt>
                <c:pt idx="452">
                  <c:v>-1</c:v>
                </c:pt>
                <c:pt idx="453">
                  <c:v>-1</c:v>
                </c:pt>
                <c:pt idx="454">
                  <c:v>-1</c:v>
                </c:pt>
                <c:pt idx="455">
                  <c:v>-1</c:v>
                </c:pt>
                <c:pt idx="456">
                  <c:v>-1</c:v>
                </c:pt>
                <c:pt idx="457">
                  <c:v>-1</c:v>
                </c:pt>
                <c:pt idx="458">
                  <c:v>-1</c:v>
                </c:pt>
                <c:pt idx="459">
                  <c:v>-1</c:v>
                </c:pt>
                <c:pt idx="460">
                  <c:v>-1</c:v>
                </c:pt>
                <c:pt idx="461">
                  <c:v>-1</c:v>
                </c:pt>
                <c:pt idx="462">
                  <c:v>-1</c:v>
                </c:pt>
                <c:pt idx="463">
                  <c:v>-1</c:v>
                </c:pt>
                <c:pt idx="464">
                  <c:v>-1</c:v>
                </c:pt>
                <c:pt idx="465">
                  <c:v>-1</c:v>
                </c:pt>
                <c:pt idx="466">
                  <c:v>-1</c:v>
                </c:pt>
                <c:pt idx="467">
                  <c:v>-1</c:v>
                </c:pt>
                <c:pt idx="468">
                  <c:v>-1</c:v>
                </c:pt>
                <c:pt idx="469">
                  <c:v>-1</c:v>
                </c:pt>
                <c:pt idx="470">
                  <c:v>-1</c:v>
                </c:pt>
                <c:pt idx="471">
                  <c:v>-1</c:v>
                </c:pt>
                <c:pt idx="472">
                  <c:v>-1</c:v>
                </c:pt>
                <c:pt idx="473">
                  <c:v>-1</c:v>
                </c:pt>
                <c:pt idx="474">
                  <c:v>-1</c:v>
                </c:pt>
                <c:pt idx="475">
                  <c:v>-1</c:v>
                </c:pt>
                <c:pt idx="476">
                  <c:v>-1</c:v>
                </c:pt>
                <c:pt idx="477">
                  <c:v>-1</c:v>
                </c:pt>
                <c:pt idx="478">
                  <c:v>-1</c:v>
                </c:pt>
                <c:pt idx="479">
                  <c:v>-1</c:v>
                </c:pt>
                <c:pt idx="480">
                  <c:v>-1</c:v>
                </c:pt>
                <c:pt idx="481">
                  <c:v>-1</c:v>
                </c:pt>
                <c:pt idx="482">
                  <c:v>-1</c:v>
                </c:pt>
                <c:pt idx="483">
                  <c:v>-1</c:v>
                </c:pt>
                <c:pt idx="484">
                  <c:v>-1</c:v>
                </c:pt>
                <c:pt idx="485">
                  <c:v>-1</c:v>
                </c:pt>
                <c:pt idx="486">
                  <c:v>-1</c:v>
                </c:pt>
                <c:pt idx="487">
                  <c:v>-1</c:v>
                </c:pt>
                <c:pt idx="488">
                  <c:v>-1</c:v>
                </c:pt>
                <c:pt idx="489">
                  <c:v>-1</c:v>
                </c:pt>
                <c:pt idx="490">
                  <c:v>-1</c:v>
                </c:pt>
                <c:pt idx="491">
                  <c:v>-1</c:v>
                </c:pt>
                <c:pt idx="492">
                  <c:v>-1</c:v>
                </c:pt>
                <c:pt idx="493">
                  <c:v>-1</c:v>
                </c:pt>
                <c:pt idx="494">
                  <c:v>-1</c:v>
                </c:pt>
                <c:pt idx="495">
                  <c:v>-1</c:v>
                </c:pt>
                <c:pt idx="496">
                  <c:v>-1</c:v>
                </c:pt>
                <c:pt idx="497">
                  <c:v>-1</c:v>
                </c:pt>
                <c:pt idx="498">
                  <c:v>-1</c:v>
                </c:pt>
                <c:pt idx="499">
                  <c:v>-1</c:v>
                </c:pt>
                <c:pt idx="500">
                  <c:v>-1</c:v>
                </c:pt>
                <c:pt idx="501">
                  <c:v>-1</c:v>
                </c:pt>
                <c:pt idx="502">
                  <c:v>-1</c:v>
                </c:pt>
                <c:pt idx="503">
                  <c:v>-1</c:v>
                </c:pt>
                <c:pt idx="504">
                  <c:v>-1</c:v>
                </c:pt>
                <c:pt idx="505">
                  <c:v>-1</c:v>
                </c:pt>
                <c:pt idx="506">
                  <c:v>-1</c:v>
                </c:pt>
                <c:pt idx="507">
                  <c:v>-1</c:v>
                </c:pt>
                <c:pt idx="508">
                  <c:v>-1</c:v>
                </c:pt>
                <c:pt idx="509">
                  <c:v>-1</c:v>
                </c:pt>
                <c:pt idx="510">
                  <c:v>-1</c:v>
                </c:pt>
                <c:pt idx="511">
                  <c:v>-1</c:v>
                </c:pt>
                <c:pt idx="512">
                  <c:v>-1</c:v>
                </c:pt>
                <c:pt idx="513">
                  <c:v>-1</c:v>
                </c:pt>
                <c:pt idx="514">
                  <c:v>-1</c:v>
                </c:pt>
                <c:pt idx="515">
                  <c:v>-1</c:v>
                </c:pt>
                <c:pt idx="516">
                  <c:v>-1</c:v>
                </c:pt>
                <c:pt idx="517">
                  <c:v>-1</c:v>
                </c:pt>
                <c:pt idx="518">
                  <c:v>-0.5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A-4D1B-9CEA-EDF9EB16D58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BDR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Sheet1!$I$2:$I$853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0.5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A-4D1B-9CEA-EDF9EB16D58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Residential AMT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Sheet1!$J$2:$J$853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A-4D1B-9CEA-EDF9EB16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273056"/>
        <c:axId val="341274088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Alcohol-related infringement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Sheet1!$B$2:$B$853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1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1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1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1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4A-4D1B-9CEA-EDF9EB16D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Alcohol-related apprehension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Sheet1!$C$2:$C$853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1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1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1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4A-4D1B-9CEA-EDF9EB16D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Protective custody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Sheet1!$D$2:$D$853</c:f>
              <c:numCache>
                <c:formatCode>General</c:formatCode>
                <c:ptCount val="82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1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1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1</c:v>
                </c:pt>
                <c:pt idx="353">
                  <c:v>0</c:v>
                </c:pt>
                <c:pt idx="354">
                  <c:v>0</c:v>
                </c:pt>
                <c:pt idx="355">
                  <c:v>1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1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1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1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1</c:v>
                </c:pt>
                <c:pt idx="679">
                  <c:v>1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1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1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1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4A-4D1B-9CEA-EDF9EB16D5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 alcohol test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Sheet1!$E$2:$E$853</c:f>
            </c:numRef>
          </c:val>
          <c:extLst>
            <c:ext xmlns:c16="http://schemas.microsoft.com/office/drawing/2014/chart" uri="{C3380CC4-5D6E-409C-BE32-E72D297353CC}">
              <c16:uniqueId val="{00000006-4F4A-4D1B-9CEA-EDF9EB16D5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Negative alcohol test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Sheet1!$F$2:$F$853</c:f>
              <c:numCache>
                <c:formatCode>General</c:formatCode>
                <c:ptCount val="8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4A-4D1B-9CEA-EDF9EB16D58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Non-alc justice records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Sheet1!$G$2:$G$853</c:f>
            </c:numRef>
          </c:val>
          <c:extLst>
            <c:ext xmlns:c16="http://schemas.microsoft.com/office/drawing/2014/chart" uri="{C3380CC4-5D6E-409C-BE32-E72D297353CC}">
              <c16:uniqueId val="{00000008-4F4A-4D1B-9CEA-EDF9EB16D58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Days w_drink event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Sheet1!$K$2:$K$853</c:f>
            </c:numRef>
          </c:val>
          <c:extLst>
            <c:ext xmlns:c16="http://schemas.microsoft.com/office/drawing/2014/chart" uri="{C3380CC4-5D6E-409C-BE32-E72D297353CC}">
              <c16:uniqueId val="{00000009-4F4A-4D1B-9CEA-EDF9EB16D58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Alc events week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Sheet1!$L$2:$L$853</c:f>
            </c:numRef>
          </c:val>
          <c:extLst>
            <c:ext xmlns:c16="http://schemas.microsoft.com/office/drawing/2014/chart" uri="{C3380CC4-5D6E-409C-BE32-E72D297353CC}">
              <c16:uniqueId val="{0000000A-4F4A-4D1B-9CEA-EDF9EB16D58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Today</c:v>
                </c:pt>
              </c:strCache>
            </c:strRef>
          </c:tx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Sheet1!$M$2:$M$853</c:f>
            </c:numRef>
          </c:val>
          <c:extLst>
            <c:ext xmlns:c16="http://schemas.microsoft.com/office/drawing/2014/chart" uri="{C3380CC4-5D6E-409C-BE32-E72D297353CC}">
              <c16:uniqueId val="{0000000B-4F4A-4D1B-9CEA-EDF9EB16D58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Today2</c:v>
                </c:pt>
              </c:strCache>
            </c:strRef>
          </c:tx>
          <c:invertIfNegative val="0"/>
          <c:cat>
            <c:numRef>
              <c:f>Sheet1!$A$2:$A$853</c:f>
              <c:numCache>
                <c:formatCode>m/d/yyyy</c:formatCode>
                <c:ptCount val="824"/>
                <c:pt idx="0">
                  <c:v>42614</c:v>
                </c:pt>
                <c:pt idx="1">
                  <c:v>42615</c:v>
                </c:pt>
                <c:pt idx="2">
                  <c:v>42616</c:v>
                </c:pt>
                <c:pt idx="3">
                  <c:v>42617</c:v>
                </c:pt>
                <c:pt idx="4">
                  <c:v>42618</c:v>
                </c:pt>
                <c:pt idx="5">
                  <c:v>42619</c:v>
                </c:pt>
                <c:pt idx="6">
                  <c:v>42620</c:v>
                </c:pt>
                <c:pt idx="7">
                  <c:v>42621</c:v>
                </c:pt>
                <c:pt idx="8">
                  <c:v>42622</c:v>
                </c:pt>
                <c:pt idx="9">
                  <c:v>42623</c:v>
                </c:pt>
                <c:pt idx="10">
                  <c:v>42624</c:v>
                </c:pt>
                <c:pt idx="11">
                  <c:v>42625</c:v>
                </c:pt>
                <c:pt idx="12">
                  <c:v>42626</c:v>
                </c:pt>
                <c:pt idx="13">
                  <c:v>42627</c:v>
                </c:pt>
                <c:pt idx="14">
                  <c:v>42628</c:v>
                </c:pt>
                <c:pt idx="15">
                  <c:v>42629</c:v>
                </c:pt>
                <c:pt idx="16">
                  <c:v>42630</c:v>
                </c:pt>
                <c:pt idx="17">
                  <c:v>42631</c:v>
                </c:pt>
                <c:pt idx="18">
                  <c:v>42632</c:v>
                </c:pt>
                <c:pt idx="19">
                  <c:v>42633</c:v>
                </c:pt>
                <c:pt idx="20">
                  <c:v>42634</c:v>
                </c:pt>
                <c:pt idx="21">
                  <c:v>42635</c:v>
                </c:pt>
                <c:pt idx="22">
                  <c:v>42636</c:v>
                </c:pt>
                <c:pt idx="23">
                  <c:v>42637</c:v>
                </c:pt>
                <c:pt idx="24">
                  <c:v>42638</c:v>
                </c:pt>
                <c:pt idx="25">
                  <c:v>42639</c:v>
                </c:pt>
                <c:pt idx="26">
                  <c:v>42640</c:v>
                </c:pt>
                <c:pt idx="27">
                  <c:v>42641</c:v>
                </c:pt>
                <c:pt idx="28">
                  <c:v>42642</c:v>
                </c:pt>
                <c:pt idx="29">
                  <c:v>42643</c:v>
                </c:pt>
                <c:pt idx="30">
                  <c:v>42644</c:v>
                </c:pt>
                <c:pt idx="31">
                  <c:v>42645</c:v>
                </c:pt>
                <c:pt idx="32">
                  <c:v>42646</c:v>
                </c:pt>
                <c:pt idx="33">
                  <c:v>42647</c:v>
                </c:pt>
                <c:pt idx="34">
                  <c:v>42648</c:v>
                </c:pt>
                <c:pt idx="35">
                  <c:v>42649</c:v>
                </c:pt>
                <c:pt idx="36">
                  <c:v>42650</c:v>
                </c:pt>
                <c:pt idx="37">
                  <c:v>42651</c:v>
                </c:pt>
                <c:pt idx="38">
                  <c:v>42652</c:v>
                </c:pt>
                <c:pt idx="39">
                  <c:v>42653</c:v>
                </c:pt>
                <c:pt idx="40">
                  <c:v>42654</c:v>
                </c:pt>
                <c:pt idx="41">
                  <c:v>42655</c:v>
                </c:pt>
                <c:pt idx="42">
                  <c:v>42656</c:v>
                </c:pt>
                <c:pt idx="43">
                  <c:v>42657</c:v>
                </c:pt>
                <c:pt idx="44">
                  <c:v>42658</c:v>
                </c:pt>
                <c:pt idx="45">
                  <c:v>42659</c:v>
                </c:pt>
                <c:pt idx="46">
                  <c:v>42660</c:v>
                </c:pt>
                <c:pt idx="47">
                  <c:v>42661</c:v>
                </c:pt>
                <c:pt idx="48">
                  <c:v>42662</c:v>
                </c:pt>
                <c:pt idx="49">
                  <c:v>42663</c:v>
                </c:pt>
                <c:pt idx="50">
                  <c:v>42664</c:v>
                </c:pt>
                <c:pt idx="51">
                  <c:v>42665</c:v>
                </c:pt>
                <c:pt idx="52">
                  <c:v>42666</c:v>
                </c:pt>
                <c:pt idx="53">
                  <c:v>42667</c:v>
                </c:pt>
                <c:pt idx="54">
                  <c:v>42668</c:v>
                </c:pt>
                <c:pt idx="55">
                  <c:v>42669</c:v>
                </c:pt>
                <c:pt idx="56">
                  <c:v>42670</c:v>
                </c:pt>
                <c:pt idx="57">
                  <c:v>42671</c:v>
                </c:pt>
                <c:pt idx="58">
                  <c:v>42672</c:v>
                </c:pt>
                <c:pt idx="59">
                  <c:v>42673</c:v>
                </c:pt>
                <c:pt idx="60">
                  <c:v>42674</c:v>
                </c:pt>
                <c:pt idx="61">
                  <c:v>42675</c:v>
                </c:pt>
                <c:pt idx="62">
                  <c:v>42676</c:v>
                </c:pt>
                <c:pt idx="63">
                  <c:v>42677</c:v>
                </c:pt>
                <c:pt idx="64">
                  <c:v>42678</c:v>
                </c:pt>
                <c:pt idx="65">
                  <c:v>42679</c:v>
                </c:pt>
                <c:pt idx="66">
                  <c:v>42680</c:v>
                </c:pt>
                <c:pt idx="67">
                  <c:v>42681</c:v>
                </c:pt>
                <c:pt idx="68">
                  <c:v>42682</c:v>
                </c:pt>
                <c:pt idx="69">
                  <c:v>42683</c:v>
                </c:pt>
                <c:pt idx="70">
                  <c:v>42684</c:v>
                </c:pt>
                <c:pt idx="71">
                  <c:v>42685</c:v>
                </c:pt>
                <c:pt idx="72">
                  <c:v>42686</c:v>
                </c:pt>
                <c:pt idx="73">
                  <c:v>42687</c:v>
                </c:pt>
                <c:pt idx="74">
                  <c:v>42688</c:v>
                </c:pt>
                <c:pt idx="75">
                  <c:v>42689</c:v>
                </c:pt>
                <c:pt idx="76">
                  <c:v>42690</c:v>
                </c:pt>
                <c:pt idx="77">
                  <c:v>42691</c:v>
                </c:pt>
                <c:pt idx="78">
                  <c:v>42692</c:v>
                </c:pt>
                <c:pt idx="79">
                  <c:v>42693</c:v>
                </c:pt>
                <c:pt idx="80">
                  <c:v>42694</c:v>
                </c:pt>
                <c:pt idx="81">
                  <c:v>42695</c:v>
                </c:pt>
                <c:pt idx="82">
                  <c:v>42696</c:v>
                </c:pt>
                <c:pt idx="83">
                  <c:v>42697</c:v>
                </c:pt>
                <c:pt idx="84">
                  <c:v>42698</c:v>
                </c:pt>
                <c:pt idx="85">
                  <c:v>42699</c:v>
                </c:pt>
                <c:pt idx="86">
                  <c:v>42700</c:v>
                </c:pt>
                <c:pt idx="87">
                  <c:v>42701</c:v>
                </c:pt>
                <c:pt idx="88">
                  <c:v>42702</c:v>
                </c:pt>
                <c:pt idx="89">
                  <c:v>42703</c:v>
                </c:pt>
                <c:pt idx="90">
                  <c:v>42704</c:v>
                </c:pt>
                <c:pt idx="91">
                  <c:v>42705</c:v>
                </c:pt>
                <c:pt idx="92">
                  <c:v>42706</c:v>
                </c:pt>
                <c:pt idx="93">
                  <c:v>42707</c:v>
                </c:pt>
                <c:pt idx="94">
                  <c:v>42708</c:v>
                </c:pt>
                <c:pt idx="95">
                  <c:v>42709</c:v>
                </c:pt>
                <c:pt idx="96">
                  <c:v>42710</c:v>
                </c:pt>
                <c:pt idx="97">
                  <c:v>42711</c:v>
                </c:pt>
                <c:pt idx="98">
                  <c:v>42712</c:v>
                </c:pt>
                <c:pt idx="99">
                  <c:v>42713</c:v>
                </c:pt>
                <c:pt idx="100">
                  <c:v>42714</c:v>
                </c:pt>
                <c:pt idx="101">
                  <c:v>42715</c:v>
                </c:pt>
                <c:pt idx="102">
                  <c:v>42716</c:v>
                </c:pt>
                <c:pt idx="103">
                  <c:v>42717</c:v>
                </c:pt>
                <c:pt idx="104">
                  <c:v>42718</c:v>
                </c:pt>
                <c:pt idx="105">
                  <c:v>42719</c:v>
                </c:pt>
                <c:pt idx="106">
                  <c:v>42720</c:v>
                </c:pt>
                <c:pt idx="107">
                  <c:v>42721</c:v>
                </c:pt>
                <c:pt idx="108">
                  <c:v>42722</c:v>
                </c:pt>
                <c:pt idx="109">
                  <c:v>42723</c:v>
                </c:pt>
                <c:pt idx="110">
                  <c:v>42724</c:v>
                </c:pt>
                <c:pt idx="111">
                  <c:v>42725</c:v>
                </c:pt>
                <c:pt idx="112">
                  <c:v>42726</c:v>
                </c:pt>
                <c:pt idx="113">
                  <c:v>42727</c:v>
                </c:pt>
                <c:pt idx="114">
                  <c:v>42728</c:v>
                </c:pt>
                <c:pt idx="115">
                  <c:v>42729</c:v>
                </c:pt>
                <c:pt idx="116">
                  <c:v>42730</c:v>
                </c:pt>
                <c:pt idx="117">
                  <c:v>42731</c:v>
                </c:pt>
                <c:pt idx="118">
                  <c:v>42732</c:v>
                </c:pt>
                <c:pt idx="119">
                  <c:v>42733</c:v>
                </c:pt>
                <c:pt idx="120">
                  <c:v>42734</c:v>
                </c:pt>
                <c:pt idx="121">
                  <c:v>42735</c:v>
                </c:pt>
                <c:pt idx="122">
                  <c:v>42736</c:v>
                </c:pt>
                <c:pt idx="123">
                  <c:v>42737</c:v>
                </c:pt>
                <c:pt idx="124">
                  <c:v>42738</c:v>
                </c:pt>
                <c:pt idx="125">
                  <c:v>42739</c:v>
                </c:pt>
                <c:pt idx="126">
                  <c:v>42740</c:v>
                </c:pt>
                <c:pt idx="127">
                  <c:v>42741</c:v>
                </c:pt>
                <c:pt idx="128">
                  <c:v>42742</c:v>
                </c:pt>
                <c:pt idx="129">
                  <c:v>42743</c:v>
                </c:pt>
                <c:pt idx="130">
                  <c:v>42744</c:v>
                </c:pt>
                <c:pt idx="131">
                  <c:v>42745</c:v>
                </c:pt>
                <c:pt idx="132">
                  <c:v>42746</c:v>
                </c:pt>
                <c:pt idx="133">
                  <c:v>42747</c:v>
                </c:pt>
                <c:pt idx="134">
                  <c:v>42748</c:v>
                </c:pt>
                <c:pt idx="135">
                  <c:v>42749</c:v>
                </c:pt>
                <c:pt idx="136">
                  <c:v>42750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42756</c:v>
                </c:pt>
                <c:pt idx="143">
                  <c:v>42757</c:v>
                </c:pt>
                <c:pt idx="144">
                  <c:v>42758</c:v>
                </c:pt>
                <c:pt idx="145">
                  <c:v>42759</c:v>
                </c:pt>
                <c:pt idx="146">
                  <c:v>42760</c:v>
                </c:pt>
                <c:pt idx="147">
                  <c:v>42761</c:v>
                </c:pt>
                <c:pt idx="148">
                  <c:v>42762</c:v>
                </c:pt>
                <c:pt idx="149">
                  <c:v>42763</c:v>
                </c:pt>
                <c:pt idx="150">
                  <c:v>42764</c:v>
                </c:pt>
                <c:pt idx="151">
                  <c:v>42765</c:v>
                </c:pt>
                <c:pt idx="152">
                  <c:v>42766</c:v>
                </c:pt>
                <c:pt idx="153">
                  <c:v>42767</c:v>
                </c:pt>
                <c:pt idx="154">
                  <c:v>42768</c:v>
                </c:pt>
                <c:pt idx="155">
                  <c:v>42769</c:v>
                </c:pt>
                <c:pt idx="156">
                  <c:v>42770</c:v>
                </c:pt>
                <c:pt idx="157">
                  <c:v>42771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42777</c:v>
                </c:pt>
                <c:pt idx="164">
                  <c:v>42778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42784</c:v>
                </c:pt>
                <c:pt idx="171">
                  <c:v>42785</c:v>
                </c:pt>
                <c:pt idx="172">
                  <c:v>42786</c:v>
                </c:pt>
                <c:pt idx="173">
                  <c:v>42787</c:v>
                </c:pt>
                <c:pt idx="174">
                  <c:v>42788</c:v>
                </c:pt>
                <c:pt idx="175">
                  <c:v>42789</c:v>
                </c:pt>
                <c:pt idx="176">
                  <c:v>42790</c:v>
                </c:pt>
                <c:pt idx="177">
                  <c:v>42791</c:v>
                </c:pt>
                <c:pt idx="178">
                  <c:v>42792</c:v>
                </c:pt>
                <c:pt idx="179">
                  <c:v>42793</c:v>
                </c:pt>
                <c:pt idx="180">
                  <c:v>42794</c:v>
                </c:pt>
                <c:pt idx="181">
                  <c:v>42795</c:v>
                </c:pt>
                <c:pt idx="182">
                  <c:v>42796</c:v>
                </c:pt>
                <c:pt idx="183">
                  <c:v>42797</c:v>
                </c:pt>
                <c:pt idx="184">
                  <c:v>42798</c:v>
                </c:pt>
                <c:pt idx="185">
                  <c:v>42799</c:v>
                </c:pt>
                <c:pt idx="186">
                  <c:v>42800</c:v>
                </c:pt>
                <c:pt idx="187">
                  <c:v>42801</c:v>
                </c:pt>
                <c:pt idx="188">
                  <c:v>42802</c:v>
                </c:pt>
                <c:pt idx="189">
                  <c:v>42803</c:v>
                </c:pt>
                <c:pt idx="190">
                  <c:v>42804</c:v>
                </c:pt>
                <c:pt idx="191">
                  <c:v>42805</c:v>
                </c:pt>
                <c:pt idx="192">
                  <c:v>42806</c:v>
                </c:pt>
                <c:pt idx="193">
                  <c:v>42807</c:v>
                </c:pt>
                <c:pt idx="194">
                  <c:v>42808</c:v>
                </c:pt>
                <c:pt idx="195">
                  <c:v>42809</c:v>
                </c:pt>
                <c:pt idx="196">
                  <c:v>42810</c:v>
                </c:pt>
                <c:pt idx="197">
                  <c:v>42811</c:v>
                </c:pt>
                <c:pt idx="198">
                  <c:v>42812</c:v>
                </c:pt>
                <c:pt idx="199">
                  <c:v>42813</c:v>
                </c:pt>
                <c:pt idx="200">
                  <c:v>42814</c:v>
                </c:pt>
                <c:pt idx="201">
                  <c:v>42815</c:v>
                </c:pt>
                <c:pt idx="202">
                  <c:v>42816</c:v>
                </c:pt>
                <c:pt idx="203">
                  <c:v>42817</c:v>
                </c:pt>
                <c:pt idx="204">
                  <c:v>42818</c:v>
                </c:pt>
                <c:pt idx="205">
                  <c:v>42819</c:v>
                </c:pt>
                <c:pt idx="206">
                  <c:v>42820</c:v>
                </c:pt>
                <c:pt idx="207">
                  <c:v>42821</c:v>
                </c:pt>
                <c:pt idx="208">
                  <c:v>42822</c:v>
                </c:pt>
                <c:pt idx="209">
                  <c:v>42823</c:v>
                </c:pt>
                <c:pt idx="210">
                  <c:v>42824</c:v>
                </c:pt>
                <c:pt idx="211">
                  <c:v>42825</c:v>
                </c:pt>
                <c:pt idx="212">
                  <c:v>42826</c:v>
                </c:pt>
                <c:pt idx="213">
                  <c:v>42827</c:v>
                </c:pt>
                <c:pt idx="214">
                  <c:v>42828</c:v>
                </c:pt>
                <c:pt idx="215">
                  <c:v>42829</c:v>
                </c:pt>
                <c:pt idx="216">
                  <c:v>42830</c:v>
                </c:pt>
                <c:pt idx="217">
                  <c:v>42831</c:v>
                </c:pt>
                <c:pt idx="218">
                  <c:v>42832</c:v>
                </c:pt>
                <c:pt idx="219">
                  <c:v>42833</c:v>
                </c:pt>
                <c:pt idx="220">
                  <c:v>42834</c:v>
                </c:pt>
                <c:pt idx="221">
                  <c:v>42835</c:v>
                </c:pt>
                <c:pt idx="222">
                  <c:v>42836</c:v>
                </c:pt>
                <c:pt idx="223">
                  <c:v>42837</c:v>
                </c:pt>
                <c:pt idx="224">
                  <c:v>42838</c:v>
                </c:pt>
                <c:pt idx="225">
                  <c:v>42839</c:v>
                </c:pt>
                <c:pt idx="226">
                  <c:v>42840</c:v>
                </c:pt>
                <c:pt idx="227">
                  <c:v>42841</c:v>
                </c:pt>
                <c:pt idx="228">
                  <c:v>42842</c:v>
                </c:pt>
                <c:pt idx="229">
                  <c:v>42843</c:v>
                </c:pt>
                <c:pt idx="230">
                  <c:v>42844</c:v>
                </c:pt>
                <c:pt idx="231">
                  <c:v>42845</c:v>
                </c:pt>
                <c:pt idx="232">
                  <c:v>42846</c:v>
                </c:pt>
                <c:pt idx="233">
                  <c:v>42847</c:v>
                </c:pt>
                <c:pt idx="234">
                  <c:v>42848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42854</c:v>
                </c:pt>
                <c:pt idx="241">
                  <c:v>42855</c:v>
                </c:pt>
                <c:pt idx="242">
                  <c:v>42856</c:v>
                </c:pt>
                <c:pt idx="243">
                  <c:v>42857</c:v>
                </c:pt>
                <c:pt idx="244">
                  <c:v>42858</c:v>
                </c:pt>
                <c:pt idx="245">
                  <c:v>42859</c:v>
                </c:pt>
                <c:pt idx="246">
                  <c:v>42860</c:v>
                </c:pt>
                <c:pt idx="247">
                  <c:v>42861</c:v>
                </c:pt>
                <c:pt idx="248">
                  <c:v>42862</c:v>
                </c:pt>
                <c:pt idx="249">
                  <c:v>42863</c:v>
                </c:pt>
                <c:pt idx="250">
                  <c:v>42864</c:v>
                </c:pt>
                <c:pt idx="251">
                  <c:v>42865</c:v>
                </c:pt>
                <c:pt idx="252">
                  <c:v>42866</c:v>
                </c:pt>
                <c:pt idx="253">
                  <c:v>42867</c:v>
                </c:pt>
                <c:pt idx="254">
                  <c:v>42868</c:v>
                </c:pt>
                <c:pt idx="255">
                  <c:v>42869</c:v>
                </c:pt>
                <c:pt idx="256">
                  <c:v>42870</c:v>
                </c:pt>
                <c:pt idx="257">
                  <c:v>42871</c:v>
                </c:pt>
                <c:pt idx="258">
                  <c:v>42872</c:v>
                </c:pt>
                <c:pt idx="259">
                  <c:v>42873</c:v>
                </c:pt>
                <c:pt idx="260">
                  <c:v>42874</c:v>
                </c:pt>
                <c:pt idx="261">
                  <c:v>42875</c:v>
                </c:pt>
                <c:pt idx="262">
                  <c:v>42876</c:v>
                </c:pt>
                <c:pt idx="263">
                  <c:v>42877</c:v>
                </c:pt>
                <c:pt idx="264">
                  <c:v>42878</c:v>
                </c:pt>
                <c:pt idx="265">
                  <c:v>42879</c:v>
                </c:pt>
                <c:pt idx="266">
                  <c:v>42880</c:v>
                </c:pt>
                <c:pt idx="267">
                  <c:v>42881</c:v>
                </c:pt>
                <c:pt idx="268">
                  <c:v>42882</c:v>
                </c:pt>
                <c:pt idx="269">
                  <c:v>42883</c:v>
                </c:pt>
                <c:pt idx="270">
                  <c:v>42884</c:v>
                </c:pt>
                <c:pt idx="271">
                  <c:v>42885</c:v>
                </c:pt>
                <c:pt idx="272">
                  <c:v>42886</c:v>
                </c:pt>
                <c:pt idx="273">
                  <c:v>42887</c:v>
                </c:pt>
                <c:pt idx="274">
                  <c:v>42888</c:v>
                </c:pt>
                <c:pt idx="275">
                  <c:v>42889</c:v>
                </c:pt>
                <c:pt idx="276">
                  <c:v>42890</c:v>
                </c:pt>
                <c:pt idx="277">
                  <c:v>42891</c:v>
                </c:pt>
                <c:pt idx="278">
                  <c:v>42892</c:v>
                </c:pt>
                <c:pt idx="279">
                  <c:v>42893</c:v>
                </c:pt>
                <c:pt idx="280">
                  <c:v>42894</c:v>
                </c:pt>
                <c:pt idx="281">
                  <c:v>42895</c:v>
                </c:pt>
                <c:pt idx="282">
                  <c:v>42896</c:v>
                </c:pt>
                <c:pt idx="283">
                  <c:v>42897</c:v>
                </c:pt>
                <c:pt idx="284">
                  <c:v>42898</c:v>
                </c:pt>
                <c:pt idx="285">
                  <c:v>42899</c:v>
                </c:pt>
                <c:pt idx="286">
                  <c:v>42900</c:v>
                </c:pt>
                <c:pt idx="287">
                  <c:v>42901</c:v>
                </c:pt>
                <c:pt idx="288">
                  <c:v>42902</c:v>
                </c:pt>
                <c:pt idx="289">
                  <c:v>42903</c:v>
                </c:pt>
                <c:pt idx="290">
                  <c:v>42904</c:v>
                </c:pt>
                <c:pt idx="291">
                  <c:v>42905</c:v>
                </c:pt>
                <c:pt idx="292">
                  <c:v>42906</c:v>
                </c:pt>
                <c:pt idx="293">
                  <c:v>42907</c:v>
                </c:pt>
                <c:pt idx="294">
                  <c:v>42908</c:v>
                </c:pt>
                <c:pt idx="295">
                  <c:v>42909</c:v>
                </c:pt>
                <c:pt idx="296">
                  <c:v>42910</c:v>
                </c:pt>
                <c:pt idx="297">
                  <c:v>42911</c:v>
                </c:pt>
                <c:pt idx="298">
                  <c:v>42912</c:v>
                </c:pt>
                <c:pt idx="299">
                  <c:v>42913</c:v>
                </c:pt>
                <c:pt idx="300">
                  <c:v>42914</c:v>
                </c:pt>
                <c:pt idx="301">
                  <c:v>42915</c:v>
                </c:pt>
                <c:pt idx="302">
                  <c:v>42916</c:v>
                </c:pt>
                <c:pt idx="303">
                  <c:v>42917</c:v>
                </c:pt>
                <c:pt idx="304">
                  <c:v>42918</c:v>
                </c:pt>
                <c:pt idx="305">
                  <c:v>42919</c:v>
                </c:pt>
                <c:pt idx="306">
                  <c:v>42920</c:v>
                </c:pt>
                <c:pt idx="307">
                  <c:v>42921</c:v>
                </c:pt>
                <c:pt idx="308">
                  <c:v>42922</c:v>
                </c:pt>
                <c:pt idx="309">
                  <c:v>42923</c:v>
                </c:pt>
                <c:pt idx="310">
                  <c:v>42924</c:v>
                </c:pt>
                <c:pt idx="311">
                  <c:v>42925</c:v>
                </c:pt>
                <c:pt idx="312">
                  <c:v>42926</c:v>
                </c:pt>
                <c:pt idx="313">
                  <c:v>42927</c:v>
                </c:pt>
                <c:pt idx="314">
                  <c:v>42928</c:v>
                </c:pt>
                <c:pt idx="315">
                  <c:v>42929</c:v>
                </c:pt>
                <c:pt idx="316">
                  <c:v>42930</c:v>
                </c:pt>
                <c:pt idx="317">
                  <c:v>42931</c:v>
                </c:pt>
                <c:pt idx="318">
                  <c:v>42932</c:v>
                </c:pt>
                <c:pt idx="319">
                  <c:v>42933</c:v>
                </c:pt>
                <c:pt idx="320">
                  <c:v>42934</c:v>
                </c:pt>
                <c:pt idx="321">
                  <c:v>42935</c:v>
                </c:pt>
                <c:pt idx="322">
                  <c:v>42936</c:v>
                </c:pt>
                <c:pt idx="323">
                  <c:v>42937</c:v>
                </c:pt>
                <c:pt idx="324">
                  <c:v>42938</c:v>
                </c:pt>
                <c:pt idx="325">
                  <c:v>42939</c:v>
                </c:pt>
                <c:pt idx="326">
                  <c:v>42940</c:v>
                </c:pt>
                <c:pt idx="327">
                  <c:v>42941</c:v>
                </c:pt>
                <c:pt idx="328">
                  <c:v>42942</c:v>
                </c:pt>
                <c:pt idx="329">
                  <c:v>42943</c:v>
                </c:pt>
                <c:pt idx="330">
                  <c:v>42944</c:v>
                </c:pt>
                <c:pt idx="331">
                  <c:v>42945</c:v>
                </c:pt>
                <c:pt idx="332">
                  <c:v>42946</c:v>
                </c:pt>
                <c:pt idx="333">
                  <c:v>42947</c:v>
                </c:pt>
                <c:pt idx="334">
                  <c:v>42948</c:v>
                </c:pt>
                <c:pt idx="335">
                  <c:v>42949</c:v>
                </c:pt>
                <c:pt idx="336">
                  <c:v>42950</c:v>
                </c:pt>
                <c:pt idx="337">
                  <c:v>42951</c:v>
                </c:pt>
                <c:pt idx="338">
                  <c:v>42952</c:v>
                </c:pt>
                <c:pt idx="339">
                  <c:v>42953</c:v>
                </c:pt>
                <c:pt idx="340">
                  <c:v>42954</c:v>
                </c:pt>
                <c:pt idx="341">
                  <c:v>42955</c:v>
                </c:pt>
                <c:pt idx="342">
                  <c:v>42956</c:v>
                </c:pt>
                <c:pt idx="343">
                  <c:v>42957</c:v>
                </c:pt>
                <c:pt idx="344">
                  <c:v>42958</c:v>
                </c:pt>
                <c:pt idx="345">
                  <c:v>42959</c:v>
                </c:pt>
                <c:pt idx="346">
                  <c:v>42960</c:v>
                </c:pt>
                <c:pt idx="347">
                  <c:v>42961</c:v>
                </c:pt>
                <c:pt idx="348">
                  <c:v>42962</c:v>
                </c:pt>
                <c:pt idx="349">
                  <c:v>42963</c:v>
                </c:pt>
                <c:pt idx="350">
                  <c:v>42964</c:v>
                </c:pt>
                <c:pt idx="351">
                  <c:v>42965</c:v>
                </c:pt>
                <c:pt idx="352">
                  <c:v>42966</c:v>
                </c:pt>
                <c:pt idx="353">
                  <c:v>42967</c:v>
                </c:pt>
                <c:pt idx="354">
                  <c:v>42968</c:v>
                </c:pt>
                <c:pt idx="355">
                  <c:v>42969</c:v>
                </c:pt>
                <c:pt idx="356">
                  <c:v>42970</c:v>
                </c:pt>
                <c:pt idx="357">
                  <c:v>42971</c:v>
                </c:pt>
                <c:pt idx="358">
                  <c:v>42972</c:v>
                </c:pt>
                <c:pt idx="359">
                  <c:v>42973</c:v>
                </c:pt>
                <c:pt idx="360">
                  <c:v>42974</c:v>
                </c:pt>
                <c:pt idx="361">
                  <c:v>42975</c:v>
                </c:pt>
                <c:pt idx="362">
                  <c:v>42976</c:v>
                </c:pt>
                <c:pt idx="363">
                  <c:v>42977</c:v>
                </c:pt>
                <c:pt idx="364">
                  <c:v>42978</c:v>
                </c:pt>
                <c:pt idx="365">
                  <c:v>42979</c:v>
                </c:pt>
                <c:pt idx="366">
                  <c:v>42980</c:v>
                </c:pt>
                <c:pt idx="367">
                  <c:v>42981</c:v>
                </c:pt>
                <c:pt idx="368">
                  <c:v>42982</c:v>
                </c:pt>
                <c:pt idx="369">
                  <c:v>42983</c:v>
                </c:pt>
                <c:pt idx="370">
                  <c:v>42984</c:v>
                </c:pt>
                <c:pt idx="371">
                  <c:v>42985</c:v>
                </c:pt>
                <c:pt idx="372">
                  <c:v>42986</c:v>
                </c:pt>
                <c:pt idx="373">
                  <c:v>42987</c:v>
                </c:pt>
                <c:pt idx="374">
                  <c:v>42988</c:v>
                </c:pt>
                <c:pt idx="375">
                  <c:v>42989</c:v>
                </c:pt>
                <c:pt idx="376">
                  <c:v>42990</c:v>
                </c:pt>
                <c:pt idx="377">
                  <c:v>42991</c:v>
                </c:pt>
                <c:pt idx="378">
                  <c:v>42992</c:v>
                </c:pt>
                <c:pt idx="379">
                  <c:v>42993</c:v>
                </c:pt>
                <c:pt idx="380">
                  <c:v>42994</c:v>
                </c:pt>
                <c:pt idx="381">
                  <c:v>42995</c:v>
                </c:pt>
                <c:pt idx="382">
                  <c:v>42996</c:v>
                </c:pt>
                <c:pt idx="383">
                  <c:v>42997</c:v>
                </c:pt>
                <c:pt idx="384">
                  <c:v>42998</c:v>
                </c:pt>
                <c:pt idx="385">
                  <c:v>42999</c:v>
                </c:pt>
                <c:pt idx="386">
                  <c:v>43000</c:v>
                </c:pt>
                <c:pt idx="387">
                  <c:v>43001</c:v>
                </c:pt>
                <c:pt idx="388">
                  <c:v>43002</c:v>
                </c:pt>
                <c:pt idx="389">
                  <c:v>43003</c:v>
                </c:pt>
                <c:pt idx="390">
                  <c:v>43004</c:v>
                </c:pt>
                <c:pt idx="391">
                  <c:v>43005</c:v>
                </c:pt>
                <c:pt idx="392">
                  <c:v>43006</c:v>
                </c:pt>
                <c:pt idx="393">
                  <c:v>43007</c:v>
                </c:pt>
                <c:pt idx="394">
                  <c:v>43008</c:v>
                </c:pt>
                <c:pt idx="395">
                  <c:v>43009</c:v>
                </c:pt>
                <c:pt idx="396">
                  <c:v>43010</c:v>
                </c:pt>
                <c:pt idx="397">
                  <c:v>43011</c:v>
                </c:pt>
                <c:pt idx="398">
                  <c:v>43012</c:v>
                </c:pt>
                <c:pt idx="399">
                  <c:v>43013</c:v>
                </c:pt>
                <c:pt idx="400">
                  <c:v>43014</c:v>
                </c:pt>
                <c:pt idx="401">
                  <c:v>43015</c:v>
                </c:pt>
                <c:pt idx="402">
                  <c:v>43016</c:v>
                </c:pt>
                <c:pt idx="403">
                  <c:v>43017</c:v>
                </c:pt>
                <c:pt idx="404">
                  <c:v>43018</c:v>
                </c:pt>
                <c:pt idx="405">
                  <c:v>43019</c:v>
                </c:pt>
                <c:pt idx="406">
                  <c:v>43020</c:v>
                </c:pt>
                <c:pt idx="407">
                  <c:v>43021</c:v>
                </c:pt>
                <c:pt idx="408">
                  <c:v>43022</c:v>
                </c:pt>
                <c:pt idx="409">
                  <c:v>43023</c:v>
                </c:pt>
                <c:pt idx="410">
                  <c:v>43024</c:v>
                </c:pt>
                <c:pt idx="411">
                  <c:v>43025</c:v>
                </c:pt>
                <c:pt idx="412">
                  <c:v>43026</c:v>
                </c:pt>
                <c:pt idx="413">
                  <c:v>43027</c:v>
                </c:pt>
                <c:pt idx="414">
                  <c:v>43028</c:v>
                </c:pt>
                <c:pt idx="415">
                  <c:v>43029</c:v>
                </c:pt>
                <c:pt idx="416">
                  <c:v>43030</c:v>
                </c:pt>
                <c:pt idx="417">
                  <c:v>43031</c:v>
                </c:pt>
                <c:pt idx="418">
                  <c:v>43032</c:v>
                </c:pt>
                <c:pt idx="419">
                  <c:v>43033</c:v>
                </c:pt>
                <c:pt idx="420">
                  <c:v>43034</c:v>
                </c:pt>
                <c:pt idx="421">
                  <c:v>43035</c:v>
                </c:pt>
                <c:pt idx="422">
                  <c:v>43036</c:v>
                </c:pt>
                <c:pt idx="423">
                  <c:v>43037</c:v>
                </c:pt>
                <c:pt idx="424">
                  <c:v>43038</c:v>
                </c:pt>
                <c:pt idx="425">
                  <c:v>43039</c:v>
                </c:pt>
                <c:pt idx="426">
                  <c:v>43040</c:v>
                </c:pt>
                <c:pt idx="427">
                  <c:v>43041</c:v>
                </c:pt>
                <c:pt idx="428">
                  <c:v>43042</c:v>
                </c:pt>
                <c:pt idx="429">
                  <c:v>43043</c:v>
                </c:pt>
                <c:pt idx="430">
                  <c:v>43044</c:v>
                </c:pt>
                <c:pt idx="431">
                  <c:v>43045</c:v>
                </c:pt>
                <c:pt idx="432">
                  <c:v>43046</c:v>
                </c:pt>
                <c:pt idx="433">
                  <c:v>43047</c:v>
                </c:pt>
                <c:pt idx="434">
                  <c:v>43048</c:v>
                </c:pt>
                <c:pt idx="435">
                  <c:v>43049</c:v>
                </c:pt>
                <c:pt idx="436">
                  <c:v>43050</c:v>
                </c:pt>
                <c:pt idx="437">
                  <c:v>43051</c:v>
                </c:pt>
                <c:pt idx="438">
                  <c:v>43052</c:v>
                </c:pt>
                <c:pt idx="439">
                  <c:v>43053</c:v>
                </c:pt>
                <c:pt idx="440">
                  <c:v>43054</c:v>
                </c:pt>
                <c:pt idx="441">
                  <c:v>43055</c:v>
                </c:pt>
                <c:pt idx="442">
                  <c:v>43056</c:v>
                </c:pt>
                <c:pt idx="443">
                  <c:v>43057</c:v>
                </c:pt>
                <c:pt idx="444">
                  <c:v>43058</c:v>
                </c:pt>
                <c:pt idx="445">
                  <c:v>43059</c:v>
                </c:pt>
                <c:pt idx="446">
                  <c:v>43060</c:v>
                </c:pt>
                <c:pt idx="447">
                  <c:v>43061</c:v>
                </c:pt>
                <c:pt idx="448">
                  <c:v>43062</c:v>
                </c:pt>
                <c:pt idx="449">
                  <c:v>43063</c:v>
                </c:pt>
                <c:pt idx="450">
                  <c:v>43064</c:v>
                </c:pt>
                <c:pt idx="451">
                  <c:v>43065</c:v>
                </c:pt>
                <c:pt idx="452">
                  <c:v>43066</c:v>
                </c:pt>
                <c:pt idx="453">
                  <c:v>43067</c:v>
                </c:pt>
                <c:pt idx="454">
                  <c:v>43068</c:v>
                </c:pt>
                <c:pt idx="455">
                  <c:v>43069</c:v>
                </c:pt>
                <c:pt idx="456">
                  <c:v>43070</c:v>
                </c:pt>
                <c:pt idx="457">
                  <c:v>43071</c:v>
                </c:pt>
                <c:pt idx="458">
                  <c:v>43072</c:v>
                </c:pt>
                <c:pt idx="459">
                  <c:v>43073</c:v>
                </c:pt>
                <c:pt idx="460">
                  <c:v>43074</c:v>
                </c:pt>
                <c:pt idx="461">
                  <c:v>43075</c:v>
                </c:pt>
                <c:pt idx="462">
                  <c:v>43076</c:v>
                </c:pt>
                <c:pt idx="463">
                  <c:v>43077</c:v>
                </c:pt>
                <c:pt idx="464">
                  <c:v>43078</c:v>
                </c:pt>
                <c:pt idx="465">
                  <c:v>43079</c:v>
                </c:pt>
                <c:pt idx="466">
                  <c:v>43080</c:v>
                </c:pt>
                <c:pt idx="467">
                  <c:v>43081</c:v>
                </c:pt>
                <c:pt idx="468">
                  <c:v>43082</c:v>
                </c:pt>
                <c:pt idx="469">
                  <c:v>43083</c:v>
                </c:pt>
                <c:pt idx="470">
                  <c:v>43084</c:v>
                </c:pt>
                <c:pt idx="471">
                  <c:v>43085</c:v>
                </c:pt>
                <c:pt idx="472">
                  <c:v>43086</c:v>
                </c:pt>
                <c:pt idx="473">
                  <c:v>43087</c:v>
                </c:pt>
                <c:pt idx="474">
                  <c:v>43088</c:v>
                </c:pt>
                <c:pt idx="475">
                  <c:v>43089</c:v>
                </c:pt>
                <c:pt idx="476">
                  <c:v>43090</c:v>
                </c:pt>
                <c:pt idx="477">
                  <c:v>43091</c:v>
                </c:pt>
                <c:pt idx="478">
                  <c:v>43092</c:v>
                </c:pt>
                <c:pt idx="479">
                  <c:v>43093</c:v>
                </c:pt>
                <c:pt idx="480">
                  <c:v>43094</c:v>
                </c:pt>
                <c:pt idx="481">
                  <c:v>43095</c:v>
                </c:pt>
                <c:pt idx="482">
                  <c:v>43096</c:v>
                </c:pt>
                <c:pt idx="483">
                  <c:v>43097</c:v>
                </c:pt>
                <c:pt idx="484">
                  <c:v>43098</c:v>
                </c:pt>
                <c:pt idx="485">
                  <c:v>43099</c:v>
                </c:pt>
                <c:pt idx="486">
                  <c:v>43100</c:v>
                </c:pt>
                <c:pt idx="487">
                  <c:v>43101</c:v>
                </c:pt>
                <c:pt idx="488">
                  <c:v>43102</c:v>
                </c:pt>
                <c:pt idx="489">
                  <c:v>43103</c:v>
                </c:pt>
                <c:pt idx="490">
                  <c:v>43104</c:v>
                </c:pt>
                <c:pt idx="491">
                  <c:v>43105</c:v>
                </c:pt>
                <c:pt idx="492">
                  <c:v>43106</c:v>
                </c:pt>
                <c:pt idx="493">
                  <c:v>43107</c:v>
                </c:pt>
                <c:pt idx="494">
                  <c:v>43108</c:v>
                </c:pt>
                <c:pt idx="495">
                  <c:v>43109</c:v>
                </c:pt>
                <c:pt idx="496">
                  <c:v>43110</c:v>
                </c:pt>
                <c:pt idx="497">
                  <c:v>43111</c:v>
                </c:pt>
                <c:pt idx="498">
                  <c:v>43112</c:v>
                </c:pt>
                <c:pt idx="499">
                  <c:v>43113</c:v>
                </c:pt>
                <c:pt idx="500">
                  <c:v>43114</c:v>
                </c:pt>
                <c:pt idx="501">
                  <c:v>43115</c:v>
                </c:pt>
                <c:pt idx="502">
                  <c:v>43116</c:v>
                </c:pt>
                <c:pt idx="503">
                  <c:v>43117</c:v>
                </c:pt>
                <c:pt idx="504">
                  <c:v>43118</c:v>
                </c:pt>
                <c:pt idx="505">
                  <c:v>43119</c:v>
                </c:pt>
                <c:pt idx="506">
                  <c:v>43120</c:v>
                </c:pt>
                <c:pt idx="507">
                  <c:v>43121</c:v>
                </c:pt>
                <c:pt idx="508">
                  <c:v>43122</c:v>
                </c:pt>
                <c:pt idx="509">
                  <c:v>43123</c:v>
                </c:pt>
                <c:pt idx="510">
                  <c:v>43124</c:v>
                </c:pt>
                <c:pt idx="511">
                  <c:v>43125</c:v>
                </c:pt>
                <c:pt idx="512">
                  <c:v>43126</c:v>
                </c:pt>
                <c:pt idx="513">
                  <c:v>43127</c:v>
                </c:pt>
                <c:pt idx="514">
                  <c:v>43128</c:v>
                </c:pt>
                <c:pt idx="515">
                  <c:v>43129</c:v>
                </c:pt>
                <c:pt idx="516">
                  <c:v>43130</c:v>
                </c:pt>
                <c:pt idx="517">
                  <c:v>43131</c:v>
                </c:pt>
                <c:pt idx="518">
                  <c:v>43132</c:v>
                </c:pt>
                <c:pt idx="519">
                  <c:v>43133</c:v>
                </c:pt>
                <c:pt idx="520">
                  <c:v>43134</c:v>
                </c:pt>
                <c:pt idx="521">
                  <c:v>43135</c:v>
                </c:pt>
                <c:pt idx="522">
                  <c:v>43136</c:v>
                </c:pt>
                <c:pt idx="523">
                  <c:v>43137</c:v>
                </c:pt>
                <c:pt idx="524">
                  <c:v>43138</c:v>
                </c:pt>
                <c:pt idx="525">
                  <c:v>43139</c:v>
                </c:pt>
                <c:pt idx="526">
                  <c:v>43140</c:v>
                </c:pt>
                <c:pt idx="527">
                  <c:v>43141</c:v>
                </c:pt>
                <c:pt idx="528">
                  <c:v>43142</c:v>
                </c:pt>
                <c:pt idx="529">
                  <c:v>43143</c:v>
                </c:pt>
                <c:pt idx="530">
                  <c:v>43144</c:v>
                </c:pt>
                <c:pt idx="531">
                  <c:v>43145</c:v>
                </c:pt>
                <c:pt idx="532">
                  <c:v>43146</c:v>
                </c:pt>
                <c:pt idx="533">
                  <c:v>43147</c:v>
                </c:pt>
                <c:pt idx="534">
                  <c:v>43148</c:v>
                </c:pt>
                <c:pt idx="535">
                  <c:v>43149</c:v>
                </c:pt>
                <c:pt idx="536">
                  <c:v>43150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43155</c:v>
                </c:pt>
                <c:pt idx="542">
                  <c:v>43156</c:v>
                </c:pt>
                <c:pt idx="543">
                  <c:v>43157</c:v>
                </c:pt>
                <c:pt idx="544">
                  <c:v>43158</c:v>
                </c:pt>
                <c:pt idx="545">
                  <c:v>43159</c:v>
                </c:pt>
                <c:pt idx="546">
                  <c:v>43160</c:v>
                </c:pt>
                <c:pt idx="547">
                  <c:v>43161</c:v>
                </c:pt>
                <c:pt idx="548">
                  <c:v>43162</c:v>
                </c:pt>
                <c:pt idx="549">
                  <c:v>43163</c:v>
                </c:pt>
                <c:pt idx="550">
                  <c:v>43164</c:v>
                </c:pt>
                <c:pt idx="551">
                  <c:v>43165</c:v>
                </c:pt>
                <c:pt idx="552">
                  <c:v>43166</c:v>
                </c:pt>
                <c:pt idx="553">
                  <c:v>43167</c:v>
                </c:pt>
                <c:pt idx="554">
                  <c:v>43168</c:v>
                </c:pt>
                <c:pt idx="555">
                  <c:v>43169</c:v>
                </c:pt>
                <c:pt idx="556">
                  <c:v>43170</c:v>
                </c:pt>
                <c:pt idx="557">
                  <c:v>43171</c:v>
                </c:pt>
                <c:pt idx="558">
                  <c:v>43172</c:v>
                </c:pt>
                <c:pt idx="559">
                  <c:v>43173</c:v>
                </c:pt>
                <c:pt idx="560">
                  <c:v>43174</c:v>
                </c:pt>
                <c:pt idx="561">
                  <c:v>43175</c:v>
                </c:pt>
                <c:pt idx="562">
                  <c:v>43176</c:v>
                </c:pt>
                <c:pt idx="563">
                  <c:v>43177</c:v>
                </c:pt>
                <c:pt idx="564">
                  <c:v>43178</c:v>
                </c:pt>
                <c:pt idx="565">
                  <c:v>43179</c:v>
                </c:pt>
                <c:pt idx="566">
                  <c:v>43180</c:v>
                </c:pt>
                <c:pt idx="567">
                  <c:v>43181</c:v>
                </c:pt>
                <c:pt idx="568">
                  <c:v>43182</c:v>
                </c:pt>
                <c:pt idx="569">
                  <c:v>43183</c:v>
                </c:pt>
                <c:pt idx="570">
                  <c:v>43184</c:v>
                </c:pt>
                <c:pt idx="571">
                  <c:v>43185</c:v>
                </c:pt>
                <c:pt idx="572">
                  <c:v>43186</c:v>
                </c:pt>
                <c:pt idx="573">
                  <c:v>43187</c:v>
                </c:pt>
                <c:pt idx="574">
                  <c:v>43188</c:v>
                </c:pt>
                <c:pt idx="575">
                  <c:v>43189</c:v>
                </c:pt>
                <c:pt idx="576">
                  <c:v>43190</c:v>
                </c:pt>
                <c:pt idx="577">
                  <c:v>43191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43195</c:v>
                </c:pt>
                <c:pt idx="582">
                  <c:v>43196</c:v>
                </c:pt>
                <c:pt idx="583">
                  <c:v>43197</c:v>
                </c:pt>
                <c:pt idx="584">
                  <c:v>43198</c:v>
                </c:pt>
                <c:pt idx="585">
                  <c:v>43199</c:v>
                </c:pt>
                <c:pt idx="586">
                  <c:v>43200</c:v>
                </c:pt>
                <c:pt idx="587">
                  <c:v>43201</c:v>
                </c:pt>
                <c:pt idx="588">
                  <c:v>43202</c:v>
                </c:pt>
                <c:pt idx="589">
                  <c:v>43203</c:v>
                </c:pt>
                <c:pt idx="590">
                  <c:v>43204</c:v>
                </c:pt>
                <c:pt idx="591">
                  <c:v>43205</c:v>
                </c:pt>
                <c:pt idx="592">
                  <c:v>43206</c:v>
                </c:pt>
                <c:pt idx="593">
                  <c:v>43207</c:v>
                </c:pt>
                <c:pt idx="594">
                  <c:v>43208</c:v>
                </c:pt>
                <c:pt idx="595">
                  <c:v>43209</c:v>
                </c:pt>
                <c:pt idx="596">
                  <c:v>43210</c:v>
                </c:pt>
                <c:pt idx="597">
                  <c:v>43211</c:v>
                </c:pt>
                <c:pt idx="598">
                  <c:v>43212</c:v>
                </c:pt>
                <c:pt idx="599">
                  <c:v>43213</c:v>
                </c:pt>
                <c:pt idx="600">
                  <c:v>43214</c:v>
                </c:pt>
                <c:pt idx="601">
                  <c:v>43215</c:v>
                </c:pt>
                <c:pt idx="602">
                  <c:v>43216</c:v>
                </c:pt>
                <c:pt idx="603">
                  <c:v>43217</c:v>
                </c:pt>
                <c:pt idx="604">
                  <c:v>43218</c:v>
                </c:pt>
                <c:pt idx="605">
                  <c:v>43219</c:v>
                </c:pt>
                <c:pt idx="606">
                  <c:v>43220</c:v>
                </c:pt>
                <c:pt idx="607">
                  <c:v>43221</c:v>
                </c:pt>
                <c:pt idx="608">
                  <c:v>43222</c:v>
                </c:pt>
                <c:pt idx="609">
                  <c:v>43223</c:v>
                </c:pt>
                <c:pt idx="610">
                  <c:v>43224</c:v>
                </c:pt>
                <c:pt idx="611">
                  <c:v>43225</c:v>
                </c:pt>
                <c:pt idx="612">
                  <c:v>43226</c:v>
                </c:pt>
                <c:pt idx="613">
                  <c:v>43227</c:v>
                </c:pt>
                <c:pt idx="614">
                  <c:v>43228</c:v>
                </c:pt>
                <c:pt idx="615">
                  <c:v>43229</c:v>
                </c:pt>
                <c:pt idx="616">
                  <c:v>43230</c:v>
                </c:pt>
                <c:pt idx="617">
                  <c:v>43231</c:v>
                </c:pt>
                <c:pt idx="618">
                  <c:v>43232</c:v>
                </c:pt>
                <c:pt idx="619">
                  <c:v>43233</c:v>
                </c:pt>
                <c:pt idx="620">
                  <c:v>43234</c:v>
                </c:pt>
                <c:pt idx="621">
                  <c:v>43235</c:v>
                </c:pt>
                <c:pt idx="622">
                  <c:v>43236</c:v>
                </c:pt>
                <c:pt idx="623">
                  <c:v>43237</c:v>
                </c:pt>
                <c:pt idx="624">
                  <c:v>43238</c:v>
                </c:pt>
                <c:pt idx="625">
                  <c:v>43239</c:v>
                </c:pt>
                <c:pt idx="626">
                  <c:v>43240</c:v>
                </c:pt>
                <c:pt idx="627">
                  <c:v>43241</c:v>
                </c:pt>
                <c:pt idx="628">
                  <c:v>43242</c:v>
                </c:pt>
                <c:pt idx="629">
                  <c:v>43243</c:v>
                </c:pt>
                <c:pt idx="630">
                  <c:v>43244</c:v>
                </c:pt>
                <c:pt idx="631">
                  <c:v>43245</c:v>
                </c:pt>
                <c:pt idx="632">
                  <c:v>43246</c:v>
                </c:pt>
                <c:pt idx="633">
                  <c:v>43247</c:v>
                </c:pt>
                <c:pt idx="634">
                  <c:v>43248</c:v>
                </c:pt>
                <c:pt idx="635">
                  <c:v>43249</c:v>
                </c:pt>
                <c:pt idx="636">
                  <c:v>43250</c:v>
                </c:pt>
                <c:pt idx="637">
                  <c:v>43251</c:v>
                </c:pt>
                <c:pt idx="638">
                  <c:v>43252</c:v>
                </c:pt>
                <c:pt idx="639">
                  <c:v>43253</c:v>
                </c:pt>
                <c:pt idx="640">
                  <c:v>43254</c:v>
                </c:pt>
                <c:pt idx="641">
                  <c:v>43255</c:v>
                </c:pt>
                <c:pt idx="642">
                  <c:v>43256</c:v>
                </c:pt>
                <c:pt idx="643">
                  <c:v>43257</c:v>
                </c:pt>
                <c:pt idx="644">
                  <c:v>43258</c:v>
                </c:pt>
                <c:pt idx="645">
                  <c:v>43259</c:v>
                </c:pt>
                <c:pt idx="646">
                  <c:v>43260</c:v>
                </c:pt>
                <c:pt idx="647">
                  <c:v>43261</c:v>
                </c:pt>
                <c:pt idx="648">
                  <c:v>43262</c:v>
                </c:pt>
                <c:pt idx="649">
                  <c:v>43263</c:v>
                </c:pt>
                <c:pt idx="650">
                  <c:v>43264</c:v>
                </c:pt>
                <c:pt idx="651">
                  <c:v>43265</c:v>
                </c:pt>
                <c:pt idx="652">
                  <c:v>43266</c:v>
                </c:pt>
                <c:pt idx="653">
                  <c:v>43267</c:v>
                </c:pt>
                <c:pt idx="654">
                  <c:v>43268</c:v>
                </c:pt>
                <c:pt idx="655">
                  <c:v>43269</c:v>
                </c:pt>
                <c:pt idx="656">
                  <c:v>43270</c:v>
                </c:pt>
                <c:pt idx="657">
                  <c:v>43271</c:v>
                </c:pt>
                <c:pt idx="658">
                  <c:v>43272</c:v>
                </c:pt>
                <c:pt idx="659">
                  <c:v>43273</c:v>
                </c:pt>
                <c:pt idx="660">
                  <c:v>43274</c:v>
                </c:pt>
                <c:pt idx="661">
                  <c:v>43275</c:v>
                </c:pt>
                <c:pt idx="662">
                  <c:v>43276</c:v>
                </c:pt>
                <c:pt idx="663">
                  <c:v>43277</c:v>
                </c:pt>
                <c:pt idx="664">
                  <c:v>43278</c:v>
                </c:pt>
                <c:pt idx="665">
                  <c:v>43279</c:v>
                </c:pt>
                <c:pt idx="666">
                  <c:v>43280</c:v>
                </c:pt>
                <c:pt idx="667">
                  <c:v>43281</c:v>
                </c:pt>
                <c:pt idx="668">
                  <c:v>43282</c:v>
                </c:pt>
                <c:pt idx="669">
                  <c:v>43283</c:v>
                </c:pt>
                <c:pt idx="670">
                  <c:v>43284</c:v>
                </c:pt>
                <c:pt idx="671">
                  <c:v>43285</c:v>
                </c:pt>
                <c:pt idx="672">
                  <c:v>43286</c:v>
                </c:pt>
                <c:pt idx="673">
                  <c:v>43287</c:v>
                </c:pt>
                <c:pt idx="674">
                  <c:v>43288</c:v>
                </c:pt>
                <c:pt idx="675">
                  <c:v>43289</c:v>
                </c:pt>
                <c:pt idx="676">
                  <c:v>43290</c:v>
                </c:pt>
                <c:pt idx="677">
                  <c:v>43291</c:v>
                </c:pt>
                <c:pt idx="678">
                  <c:v>43292</c:v>
                </c:pt>
                <c:pt idx="679">
                  <c:v>43293</c:v>
                </c:pt>
                <c:pt idx="680">
                  <c:v>43294</c:v>
                </c:pt>
                <c:pt idx="681">
                  <c:v>43295</c:v>
                </c:pt>
                <c:pt idx="682">
                  <c:v>43296</c:v>
                </c:pt>
                <c:pt idx="683">
                  <c:v>43297</c:v>
                </c:pt>
                <c:pt idx="684">
                  <c:v>43298</c:v>
                </c:pt>
                <c:pt idx="685">
                  <c:v>43299</c:v>
                </c:pt>
                <c:pt idx="686">
                  <c:v>43300</c:v>
                </c:pt>
                <c:pt idx="687">
                  <c:v>43301</c:v>
                </c:pt>
                <c:pt idx="688">
                  <c:v>43302</c:v>
                </c:pt>
                <c:pt idx="689">
                  <c:v>43303</c:v>
                </c:pt>
                <c:pt idx="690">
                  <c:v>43304</c:v>
                </c:pt>
                <c:pt idx="691">
                  <c:v>43305</c:v>
                </c:pt>
                <c:pt idx="692">
                  <c:v>43306</c:v>
                </c:pt>
                <c:pt idx="693">
                  <c:v>43307</c:v>
                </c:pt>
                <c:pt idx="694">
                  <c:v>43308</c:v>
                </c:pt>
                <c:pt idx="695">
                  <c:v>43309</c:v>
                </c:pt>
                <c:pt idx="696">
                  <c:v>43310</c:v>
                </c:pt>
                <c:pt idx="697">
                  <c:v>43311</c:v>
                </c:pt>
                <c:pt idx="698">
                  <c:v>43312</c:v>
                </c:pt>
                <c:pt idx="699">
                  <c:v>43313</c:v>
                </c:pt>
                <c:pt idx="700">
                  <c:v>43314</c:v>
                </c:pt>
                <c:pt idx="701">
                  <c:v>43315</c:v>
                </c:pt>
                <c:pt idx="702">
                  <c:v>43316</c:v>
                </c:pt>
                <c:pt idx="703">
                  <c:v>43345</c:v>
                </c:pt>
                <c:pt idx="704">
                  <c:v>43346</c:v>
                </c:pt>
                <c:pt idx="705">
                  <c:v>43347</c:v>
                </c:pt>
                <c:pt idx="706">
                  <c:v>43348</c:v>
                </c:pt>
                <c:pt idx="707">
                  <c:v>43349</c:v>
                </c:pt>
                <c:pt idx="708">
                  <c:v>43350</c:v>
                </c:pt>
                <c:pt idx="709">
                  <c:v>43351</c:v>
                </c:pt>
                <c:pt idx="710">
                  <c:v>43352</c:v>
                </c:pt>
                <c:pt idx="711">
                  <c:v>43353</c:v>
                </c:pt>
                <c:pt idx="712">
                  <c:v>43354</c:v>
                </c:pt>
                <c:pt idx="713">
                  <c:v>43355</c:v>
                </c:pt>
                <c:pt idx="714">
                  <c:v>43356</c:v>
                </c:pt>
                <c:pt idx="715">
                  <c:v>43357</c:v>
                </c:pt>
                <c:pt idx="716">
                  <c:v>43358</c:v>
                </c:pt>
                <c:pt idx="717">
                  <c:v>43359</c:v>
                </c:pt>
                <c:pt idx="718">
                  <c:v>43360</c:v>
                </c:pt>
                <c:pt idx="719">
                  <c:v>43361</c:v>
                </c:pt>
                <c:pt idx="720">
                  <c:v>43362</c:v>
                </c:pt>
                <c:pt idx="721">
                  <c:v>43363</c:v>
                </c:pt>
                <c:pt idx="722">
                  <c:v>43364</c:v>
                </c:pt>
                <c:pt idx="723">
                  <c:v>43365</c:v>
                </c:pt>
                <c:pt idx="724">
                  <c:v>43366</c:v>
                </c:pt>
                <c:pt idx="725">
                  <c:v>43367</c:v>
                </c:pt>
                <c:pt idx="726">
                  <c:v>43368</c:v>
                </c:pt>
                <c:pt idx="727">
                  <c:v>43369</c:v>
                </c:pt>
                <c:pt idx="728">
                  <c:v>43370</c:v>
                </c:pt>
                <c:pt idx="729">
                  <c:v>43371</c:v>
                </c:pt>
                <c:pt idx="730">
                  <c:v>43372</c:v>
                </c:pt>
                <c:pt idx="731">
                  <c:v>43373</c:v>
                </c:pt>
                <c:pt idx="732">
                  <c:v>43374</c:v>
                </c:pt>
                <c:pt idx="733">
                  <c:v>43375</c:v>
                </c:pt>
                <c:pt idx="734">
                  <c:v>43376</c:v>
                </c:pt>
                <c:pt idx="735">
                  <c:v>43377</c:v>
                </c:pt>
                <c:pt idx="736">
                  <c:v>43378</c:v>
                </c:pt>
                <c:pt idx="737">
                  <c:v>43379</c:v>
                </c:pt>
                <c:pt idx="738">
                  <c:v>43380</c:v>
                </c:pt>
                <c:pt idx="739">
                  <c:v>43381</c:v>
                </c:pt>
                <c:pt idx="740">
                  <c:v>43382</c:v>
                </c:pt>
                <c:pt idx="741">
                  <c:v>43383</c:v>
                </c:pt>
                <c:pt idx="742">
                  <c:v>43384</c:v>
                </c:pt>
                <c:pt idx="743">
                  <c:v>43385</c:v>
                </c:pt>
                <c:pt idx="744">
                  <c:v>43386</c:v>
                </c:pt>
                <c:pt idx="745">
                  <c:v>43387</c:v>
                </c:pt>
                <c:pt idx="746">
                  <c:v>43388</c:v>
                </c:pt>
                <c:pt idx="747">
                  <c:v>43389</c:v>
                </c:pt>
                <c:pt idx="748">
                  <c:v>43390</c:v>
                </c:pt>
                <c:pt idx="749">
                  <c:v>43391</c:v>
                </c:pt>
                <c:pt idx="750">
                  <c:v>43392</c:v>
                </c:pt>
                <c:pt idx="751">
                  <c:v>43393</c:v>
                </c:pt>
                <c:pt idx="752">
                  <c:v>43394</c:v>
                </c:pt>
                <c:pt idx="753">
                  <c:v>43395</c:v>
                </c:pt>
                <c:pt idx="754">
                  <c:v>43396</c:v>
                </c:pt>
                <c:pt idx="755">
                  <c:v>43397</c:v>
                </c:pt>
                <c:pt idx="756">
                  <c:v>43398</c:v>
                </c:pt>
                <c:pt idx="757">
                  <c:v>43399</c:v>
                </c:pt>
                <c:pt idx="758">
                  <c:v>43400</c:v>
                </c:pt>
                <c:pt idx="759">
                  <c:v>43401</c:v>
                </c:pt>
                <c:pt idx="760">
                  <c:v>43402</c:v>
                </c:pt>
                <c:pt idx="761">
                  <c:v>43403</c:v>
                </c:pt>
                <c:pt idx="762">
                  <c:v>43404</c:v>
                </c:pt>
                <c:pt idx="763">
                  <c:v>43405</c:v>
                </c:pt>
                <c:pt idx="764">
                  <c:v>43406</c:v>
                </c:pt>
                <c:pt idx="765">
                  <c:v>43407</c:v>
                </c:pt>
                <c:pt idx="766">
                  <c:v>43408</c:v>
                </c:pt>
                <c:pt idx="767">
                  <c:v>43409</c:v>
                </c:pt>
                <c:pt idx="768">
                  <c:v>43410</c:v>
                </c:pt>
                <c:pt idx="769">
                  <c:v>43411</c:v>
                </c:pt>
                <c:pt idx="770">
                  <c:v>43412</c:v>
                </c:pt>
                <c:pt idx="771">
                  <c:v>43413</c:v>
                </c:pt>
                <c:pt idx="772">
                  <c:v>43414</c:v>
                </c:pt>
                <c:pt idx="773">
                  <c:v>43415</c:v>
                </c:pt>
                <c:pt idx="774">
                  <c:v>43416</c:v>
                </c:pt>
                <c:pt idx="775">
                  <c:v>43417</c:v>
                </c:pt>
                <c:pt idx="776">
                  <c:v>43418</c:v>
                </c:pt>
                <c:pt idx="777">
                  <c:v>43419</c:v>
                </c:pt>
                <c:pt idx="778">
                  <c:v>43420</c:v>
                </c:pt>
                <c:pt idx="779">
                  <c:v>43421</c:v>
                </c:pt>
                <c:pt idx="780">
                  <c:v>43422</c:v>
                </c:pt>
                <c:pt idx="781">
                  <c:v>43423</c:v>
                </c:pt>
                <c:pt idx="782">
                  <c:v>43424</c:v>
                </c:pt>
                <c:pt idx="783">
                  <c:v>43425</c:v>
                </c:pt>
                <c:pt idx="784">
                  <c:v>43426</c:v>
                </c:pt>
                <c:pt idx="785">
                  <c:v>43427</c:v>
                </c:pt>
                <c:pt idx="786">
                  <c:v>43428</c:v>
                </c:pt>
                <c:pt idx="787">
                  <c:v>43429</c:v>
                </c:pt>
                <c:pt idx="788">
                  <c:v>43430</c:v>
                </c:pt>
                <c:pt idx="789">
                  <c:v>43431</c:v>
                </c:pt>
                <c:pt idx="790">
                  <c:v>43432</c:v>
                </c:pt>
                <c:pt idx="791">
                  <c:v>43433</c:v>
                </c:pt>
                <c:pt idx="792">
                  <c:v>43434</c:v>
                </c:pt>
                <c:pt idx="793">
                  <c:v>43435</c:v>
                </c:pt>
                <c:pt idx="794">
                  <c:v>43436</c:v>
                </c:pt>
                <c:pt idx="795">
                  <c:v>43437</c:v>
                </c:pt>
                <c:pt idx="796">
                  <c:v>43438</c:v>
                </c:pt>
                <c:pt idx="797">
                  <c:v>43439</c:v>
                </c:pt>
                <c:pt idx="798">
                  <c:v>43440</c:v>
                </c:pt>
                <c:pt idx="799">
                  <c:v>43441</c:v>
                </c:pt>
                <c:pt idx="800">
                  <c:v>43442</c:v>
                </c:pt>
                <c:pt idx="801">
                  <c:v>43443</c:v>
                </c:pt>
                <c:pt idx="802">
                  <c:v>43444</c:v>
                </c:pt>
                <c:pt idx="803">
                  <c:v>43445</c:v>
                </c:pt>
                <c:pt idx="804">
                  <c:v>43446</c:v>
                </c:pt>
                <c:pt idx="805">
                  <c:v>43447</c:v>
                </c:pt>
                <c:pt idx="806">
                  <c:v>43448</c:v>
                </c:pt>
                <c:pt idx="807">
                  <c:v>43449</c:v>
                </c:pt>
                <c:pt idx="808">
                  <c:v>43450</c:v>
                </c:pt>
                <c:pt idx="809">
                  <c:v>43451</c:v>
                </c:pt>
                <c:pt idx="810">
                  <c:v>43452</c:v>
                </c:pt>
                <c:pt idx="811">
                  <c:v>43453</c:v>
                </c:pt>
                <c:pt idx="812">
                  <c:v>43454</c:v>
                </c:pt>
                <c:pt idx="813">
                  <c:v>43455</c:v>
                </c:pt>
                <c:pt idx="814">
                  <c:v>43456</c:v>
                </c:pt>
                <c:pt idx="815">
                  <c:v>43457</c:v>
                </c:pt>
                <c:pt idx="816">
                  <c:v>43458</c:v>
                </c:pt>
                <c:pt idx="817">
                  <c:v>43459</c:v>
                </c:pt>
                <c:pt idx="818">
                  <c:v>43460</c:v>
                </c:pt>
                <c:pt idx="819">
                  <c:v>43461</c:v>
                </c:pt>
                <c:pt idx="820">
                  <c:v>43462</c:v>
                </c:pt>
                <c:pt idx="821">
                  <c:v>43463</c:v>
                </c:pt>
                <c:pt idx="822">
                  <c:v>43464</c:v>
                </c:pt>
                <c:pt idx="823">
                  <c:v>43465</c:v>
                </c:pt>
              </c:numCache>
            </c:numRef>
          </c:cat>
          <c:val>
            <c:numRef>
              <c:f>Sheet1!$N$2:$N$853</c:f>
            </c:numRef>
          </c:val>
          <c:extLst>
            <c:ext xmlns:c16="http://schemas.microsoft.com/office/drawing/2014/chart" uri="{C3380CC4-5D6E-409C-BE32-E72D297353CC}">
              <c16:uniqueId val="{0000000C-4F4A-4D1B-9CEA-EDF9EB16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73056"/>
        <c:axId val="341274088"/>
      </c:barChart>
      <c:dateAx>
        <c:axId val="337273056"/>
        <c:scaling>
          <c:orientation val="minMax"/>
          <c:max val="43343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74088"/>
        <c:crosses val="autoZero"/>
        <c:auto val="1"/>
        <c:lblOffset val="100"/>
        <c:baseTimeUnit val="days"/>
      </c:dateAx>
      <c:valAx>
        <c:axId val="341274088"/>
        <c:scaling>
          <c:orientation val="minMax"/>
          <c:max val="4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73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Sheet1!$B$1:$M$1</c:f>
              <c:strCache>
                <c:ptCount val="12"/>
                <c:pt idx="0">
                  <c:v>Sep-17</c:v>
                </c:pt>
                <c:pt idx="1">
                  <c:v>Oct-17</c:v>
                </c:pt>
                <c:pt idx="2">
                  <c:v>Nov-17</c:v>
                </c:pt>
                <c:pt idx="3">
                  <c:v>Dec-17</c:v>
                </c:pt>
                <c:pt idx="4">
                  <c:v>Jan-18</c:v>
                </c:pt>
                <c:pt idx="5">
                  <c:v>Feb-18</c:v>
                </c:pt>
                <c:pt idx="6">
                  <c:v>Mar-18</c:v>
                </c:pt>
                <c:pt idx="7">
                  <c:v>Apr-18</c:v>
                </c:pt>
                <c:pt idx="8">
                  <c:v>May-18</c:v>
                </c:pt>
                <c:pt idx="9">
                  <c:v>Jun-18</c:v>
                </c:pt>
                <c:pt idx="10">
                  <c:v>Jul-18</c:v>
                </c:pt>
                <c:pt idx="11">
                  <c:v>Aug-18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525702</c:v>
                </c:pt>
                <c:pt idx="1">
                  <c:v>485544</c:v>
                </c:pt>
                <c:pt idx="2">
                  <c:v>469337</c:v>
                </c:pt>
                <c:pt idx="3">
                  <c:v>498772</c:v>
                </c:pt>
                <c:pt idx="4">
                  <c:v>413968</c:v>
                </c:pt>
                <c:pt idx="5">
                  <c:v>408611</c:v>
                </c:pt>
                <c:pt idx="6">
                  <c:v>481164</c:v>
                </c:pt>
                <c:pt idx="7">
                  <c:v>454414</c:v>
                </c:pt>
                <c:pt idx="8">
                  <c:v>492115</c:v>
                </c:pt>
                <c:pt idx="9">
                  <c:v>518487</c:v>
                </c:pt>
                <c:pt idx="10">
                  <c:v>538432</c:v>
                </c:pt>
                <c:pt idx="11">
                  <c:v>535310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B-4F59-AB7F-1029CF315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41275656"/>
        <c:axId val="341656408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Refusal to person on BDR (% of transactions)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Sep-17</c:v>
                </c:pt>
                <c:pt idx="1">
                  <c:v>Oct-17</c:v>
                </c:pt>
                <c:pt idx="2">
                  <c:v>Nov-17</c:v>
                </c:pt>
                <c:pt idx="3">
                  <c:v>Dec-17</c:v>
                </c:pt>
                <c:pt idx="4">
                  <c:v>Jan-18</c:v>
                </c:pt>
                <c:pt idx="5">
                  <c:v>Feb-18</c:v>
                </c:pt>
                <c:pt idx="6">
                  <c:v>Mar-18</c:v>
                </c:pt>
                <c:pt idx="7">
                  <c:v>Apr-18</c:v>
                </c:pt>
                <c:pt idx="8">
                  <c:v>May-18</c:v>
                </c:pt>
                <c:pt idx="9">
                  <c:v>Jun-18</c:v>
                </c:pt>
                <c:pt idx="10">
                  <c:v>Jul-18</c:v>
                </c:pt>
                <c:pt idx="11">
                  <c:v>Aug-18</c:v>
                </c:pt>
              </c:strCache>
            </c:strRef>
          </c:cat>
          <c:val>
            <c:numRef>
              <c:f>Sheet1!$B$3:$M$3</c:f>
              <c:numCache>
                <c:formatCode>0.00%</c:formatCode>
                <c:ptCount val="12"/>
                <c:pt idx="0">
                  <c:v>7.2854963458385171E-4</c:v>
                </c:pt>
                <c:pt idx="1">
                  <c:v>8.5677096205493222E-4</c:v>
                </c:pt>
                <c:pt idx="2">
                  <c:v>9.9715130066455439E-4</c:v>
                </c:pt>
                <c:pt idx="3">
                  <c:v>1.2731267994193741E-3</c:v>
                </c:pt>
                <c:pt idx="4">
                  <c:v>1.6160669423723572E-3</c:v>
                </c:pt>
                <c:pt idx="5">
                  <c:v>1.6739637454694074E-3</c:v>
                </c:pt>
                <c:pt idx="6">
                  <c:v>1.3592039304686136E-3</c:v>
                </c:pt>
                <c:pt idx="7">
                  <c:v>1.4436174941793167E-3</c:v>
                </c:pt>
                <c:pt idx="8">
                  <c:v>1.1013685825467625E-3</c:v>
                </c:pt>
                <c:pt idx="9">
                  <c:v>1.081994341227456E-3</c:v>
                </c:pt>
                <c:pt idx="10">
                  <c:v>1.3167865208605729E-3</c:v>
                </c:pt>
                <c:pt idx="11">
                  <c:v>1.3618277259905475E-3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B-4F59-AB7F-1029CF315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657192"/>
        <c:axId val="341656800"/>
      </c:lineChart>
      <c:catAx>
        <c:axId val="34127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56408"/>
        <c:crosses val="autoZero"/>
        <c:auto val="1"/>
        <c:lblAlgn val="ctr"/>
        <c:lblOffset val="100"/>
        <c:noMultiLvlLbl val="0"/>
      </c:catAx>
      <c:valAx>
        <c:axId val="34165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75656"/>
        <c:crosses val="autoZero"/>
        <c:crossBetween val="between"/>
      </c:valAx>
      <c:valAx>
        <c:axId val="34165680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57192"/>
        <c:crosses val="max"/>
        <c:crossBetween val="between"/>
      </c:valAx>
      <c:catAx>
        <c:axId val="341657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1656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Current BDR-August 2017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FF-4354-B418-BF075BA5B78A}"/>
              </c:ext>
            </c:extLst>
          </c:dPt>
          <c:dPt>
            <c:idx val="1"/>
            <c:bubble3D val="0"/>
            <c:spPr>
              <a:solidFill>
                <a:srgbClr val="EE83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FF-4354-B418-BF075BA5B7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FF-4354-B418-BF075BA5B7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FF-4354-B418-BF075BA5B78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FF-4354-B418-BF075BA5B78A}"/>
              </c:ext>
            </c:extLst>
          </c:dPt>
          <c:cat>
            <c:strRef>
              <c:f>'[Chart in Microsoft PowerPoint]Sheet1'!$A$2:$A$6</c:f>
              <c:strCache>
                <c:ptCount val="5"/>
                <c:pt idx="0">
                  <c:v>Aboriginal male</c:v>
                </c:pt>
                <c:pt idx="1">
                  <c:v>Aboriginal female</c:v>
                </c:pt>
                <c:pt idx="2">
                  <c:v>Non-Aboriginal male</c:v>
                </c:pt>
                <c:pt idx="3">
                  <c:v>Non-Aboriginal female</c:v>
                </c:pt>
                <c:pt idx="4">
                  <c:v>Unknown male</c:v>
                </c:pt>
              </c:strCache>
            </c:strRef>
          </c:cat>
          <c:val>
            <c:numRef>
              <c:f>'[Chart in Microsoft PowerPoint]Sheet1'!$B$2:$B$6</c:f>
              <c:numCache>
                <c:formatCode>0.0%</c:formatCode>
                <c:ptCount val="5"/>
                <c:pt idx="0">
                  <c:v>0.59967409016838702</c:v>
                </c:pt>
                <c:pt idx="1">
                  <c:v>0.22677892449755568</c:v>
                </c:pt>
                <c:pt idx="2">
                  <c:v>0.1002172732210755</c:v>
                </c:pt>
                <c:pt idx="3">
                  <c:v>2.0912547528517109E-2</c:v>
                </c:pt>
                <c:pt idx="4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FF-4354-B418-BF075BA5B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126716934234813E-2"/>
          <c:y val="6.4390776656273671E-2"/>
          <c:w val="0.92346512339667786"/>
          <c:h val="0.71940885767657425"/>
        </c:manualLayout>
      </c:layout>
      <c:lineChart>
        <c:grouping val="standard"/>
        <c:varyColors val="0"/>
        <c:ser>
          <c:idx val="2"/>
          <c:order val="0"/>
          <c:tx>
            <c:strRef>
              <c:f>'Sheet2 (3)'!$A$3</c:f>
              <c:strCache>
                <c:ptCount val="1"/>
                <c:pt idx="0">
                  <c:v>Group 1 (22.8%)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(3)'!$B$3:$E$3</c:f>
              <c:numCache>
                <c:formatCode>General</c:formatCode>
                <c:ptCount val="4"/>
                <c:pt idx="0">
                  <c:v>2.55802292</c:v>
                </c:pt>
                <c:pt idx="1">
                  <c:v>2.08882521</c:v>
                </c:pt>
                <c:pt idx="2">
                  <c:v>1.1547277899999999</c:v>
                </c:pt>
                <c:pt idx="3">
                  <c:v>1.08882521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12-4D26-A332-898077A8F752}"/>
            </c:ext>
          </c:extLst>
        </c:ser>
        <c:ser>
          <c:idx val="4"/>
          <c:order val="1"/>
          <c:tx>
            <c:strRef>
              <c:f>'Sheet2 (3)'!$A$4</c:f>
              <c:strCache>
                <c:ptCount val="1"/>
                <c:pt idx="0">
                  <c:v>Group 2 (10.7%)</c:v>
                </c:pt>
              </c:strCache>
            </c:strRef>
          </c:tx>
          <c:spPr>
            <a:ln w="25400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(3)'!$B$4:$E$4</c:f>
              <c:numCache>
                <c:formatCode>General</c:formatCode>
                <c:ptCount val="4"/>
                <c:pt idx="0">
                  <c:v>2.3192934799999998</c:v>
                </c:pt>
                <c:pt idx="1">
                  <c:v>1.8111413000000001</c:v>
                </c:pt>
                <c:pt idx="2">
                  <c:v>3.5310054290000004</c:v>
                </c:pt>
                <c:pt idx="3">
                  <c:v>3.8532608599999998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12-4D26-A332-898077A8F752}"/>
            </c:ext>
          </c:extLst>
        </c:ser>
        <c:ser>
          <c:idx val="1"/>
          <c:order val="2"/>
          <c:tx>
            <c:strRef>
              <c:f>'Sheet2 (3)'!$A$5</c:f>
              <c:strCache>
                <c:ptCount val="1"/>
                <c:pt idx="0">
                  <c:v>Group 3 (20.3%)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(3)'!$B$5:$E$5</c:f>
              <c:numCache>
                <c:formatCode>General</c:formatCode>
                <c:ptCount val="4"/>
                <c:pt idx="0">
                  <c:v>1.04909984</c:v>
                </c:pt>
                <c:pt idx="1">
                  <c:v>1.0180032699999999</c:v>
                </c:pt>
                <c:pt idx="2">
                  <c:v>1.9106383010000001</c:v>
                </c:pt>
                <c:pt idx="3">
                  <c:v>3.4533551600000001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12-4D26-A332-898077A8F752}"/>
            </c:ext>
          </c:extLst>
        </c:ser>
        <c:ser>
          <c:idx val="0"/>
          <c:order val="3"/>
          <c:tx>
            <c:strRef>
              <c:f>'Sheet2 (3)'!$A$6</c:f>
              <c:strCache>
                <c:ptCount val="1"/>
                <c:pt idx="0">
                  <c:v>Group 4 (46.1%)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(3)'!$B$6:$E$6</c:f>
              <c:numCache>
                <c:formatCode>General</c:formatCode>
                <c:ptCount val="4"/>
                <c:pt idx="0">
                  <c:v>1.13263889</c:v>
                </c:pt>
                <c:pt idx="1">
                  <c:v>1.08958333</c:v>
                </c:pt>
                <c:pt idx="2">
                  <c:v>2.7846180569999999</c:v>
                </c:pt>
                <c:pt idx="3">
                  <c:v>1.12430556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12-4D26-A332-898077A8F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429328"/>
        <c:axId val="131574864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F712-4D26-A332-898077A8F75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F712-4D26-A332-898077A8F752}"/>
                  </c:ext>
                </c:extLst>
              </c15:ser>
            </c15:filteredLineSeries>
          </c:ext>
        </c:extLst>
      </c:lineChart>
      <c:catAx>
        <c:axId val="27042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574864"/>
        <c:crossesAt val="0"/>
        <c:auto val="1"/>
        <c:lblAlgn val="ctr"/>
        <c:lblOffset val="100"/>
        <c:noMultiLvlLbl val="0"/>
      </c:catAx>
      <c:valAx>
        <c:axId val="131574864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0429328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76151800289148E-3"/>
          <c:y val="0.90522112663844945"/>
          <c:w val="0.98069564475172299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126716934234813E-2"/>
          <c:y val="6.4390776656273671E-2"/>
          <c:w val="0.92346512339667786"/>
          <c:h val="0.71940885767657425"/>
        </c:manualLayout>
      </c:layout>
      <c:lineChart>
        <c:grouping val="standard"/>
        <c:varyColors val="0"/>
        <c:ser>
          <c:idx val="2"/>
          <c:order val="0"/>
          <c:tx>
            <c:strRef>
              <c:f>'Sheet2 (3)'!$A$3</c:f>
              <c:strCache>
                <c:ptCount val="1"/>
                <c:pt idx="0">
                  <c:v>Group 1 (22.8%)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(3)'!$B$3:$E$3</c:f>
              <c:numCache>
                <c:formatCode>General</c:formatCode>
                <c:ptCount val="4"/>
                <c:pt idx="0">
                  <c:v>2.55802292</c:v>
                </c:pt>
                <c:pt idx="1">
                  <c:v>2.08882521</c:v>
                </c:pt>
                <c:pt idx="2">
                  <c:v>1.1547277899999999</c:v>
                </c:pt>
                <c:pt idx="3">
                  <c:v>1.08882521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44-4920-B149-E5AA72C92B28}"/>
            </c:ext>
          </c:extLst>
        </c:ser>
        <c:ser>
          <c:idx val="4"/>
          <c:order val="1"/>
          <c:tx>
            <c:strRef>
              <c:f>'Sheet2 (3)'!$A$4</c:f>
              <c:strCache>
                <c:ptCount val="1"/>
                <c:pt idx="0">
                  <c:v>Group 2 (10.7%)</c:v>
                </c:pt>
              </c:strCache>
            </c:strRef>
          </c:tx>
          <c:spPr>
            <a:ln w="25400" cap="rnd">
              <a:solidFill>
                <a:srgbClr val="5B9BD5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(3)'!$B$4:$E$4</c:f>
              <c:numCache>
                <c:formatCode>General</c:formatCode>
                <c:ptCount val="4"/>
                <c:pt idx="0">
                  <c:v>2.3192934799999998</c:v>
                </c:pt>
                <c:pt idx="1">
                  <c:v>1.8111413000000001</c:v>
                </c:pt>
                <c:pt idx="2">
                  <c:v>3.5310054290000004</c:v>
                </c:pt>
                <c:pt idx="3">
                  <c:v>3.8532608599999998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44-4920-B149-E5AA72C92B28}"/>
            </c:ext>
          </c:extLst>
        </c:ser>
        <c:ser>
          <c:idx val="1"/>
          <c:order val="2"/>
          <c:tx>
            <c:strRef>
              <c:f>'Sheet2 (3)'!$A$5</c:f>
              <c:strCache>
                <c:ptCount val="1"/>
                <c:pt idx="0">
                  <c:v>Group 3 (20.3%)</c:v>
                </c:pt>
              </c:strCache>
            </c:strRef>
          </c:tx>
          <c:spPr>
            <a:ln w="25400" cap="rnd">
              <a:solidFill>
                <a:srgbClr val="ED7D31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(3)'!$B$5:$E$5</c:f>
              <c:numCache>
                <c:formatCode>General</c:formatCode>
                <c:ptCount val="4"/>
                <c:pt idx="0">
                  <c:v>1.04909984</c:v>
                </c:pt>
                <c:pt idx="1">
                  <c:v>1.0180032699999999</c:v>
                </c:pt>
                <c:pt idx="2">
                  <c:v>1.9106383010000001</c:v>
                </c:pt>
                <c:pt idx="3">
                  <c:v>3.4533551600000001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44-4920-B149-E5AA72C92B28}"/>
            </c:ext>
          </c:extLst>
        </c:ser>
        <c:ser>
          <c:idx val="0"/>
          <c:order val="3"/>
          <c:tx>
            <c:strRef>
              <c:f>'Sheet2 (3)'!$A$6</c:f>
              <c:strCache>
                <c:ptCount val="1"/>
                <c:pt idx="0">
                  <c:v>Group 4 (46.1%)</c:v>
                </c:pt>
              </c:strCache>
            </c:strRef>
          </c:tx>
          <c:spPr>
            <a:ln w="25400" cap="rnd">
              <a:solidFill>
                <a:srgbClr val="70AD47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(3)'!$B$6:$E$6</c:f>
              <c:numCache>
                <c:formatCode>General</c:formatCode>
                <c:ptCount val="4"/>
                <c:pt idx="0">
                  <c:v>1.13263889</c:v>
                </c:pt>
                <c:pt idx="1">
                  <c:v>1.08958333</c:v>
                </c:pt>
                <c:pt idx="2">
                  <c:v>2.7846180569999999</c:v>
                </c:pt>
                <c:pt idx="3">
                  <c:v>1.12430556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44-4920-B149-E5AA72C92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683136"/>
        <c:axId val="273683528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144-4920-B149-E5AA72C92B2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B144-4920-B149-E5AA72C92B28}"/>
                  </c:ext>
                </c:extLst>
              </c15:ser>
            </c15:filteredLineSeries>
          </c:ext>
        </c:extLst>
      </c:lineChart>
      <c:catAx>
        <c:axId val="27368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3683528"/>
        <c:crossesAt val="0"/>
        <c:auto val="1"/>
        <c:lblAlgn val="ctr"/>
        <c:lblOffset val="100"/>
        <c:noMultiLvlLbl val="0"/>
      </c:catAx>
      <c:valAx>
        <c:axId val="273683528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3683136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2476151800289148E-3"/>
          <c:y val="0.90522112663844945"/>
          <c:w val="0.98069564475172299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126716934234813E-2"/>
          <c:y val="6.4390776656273671E-2"/>
          <c:w val="0.92346512339667786"/>
          <c:h val="0.71940885767657425"/>
        </c:manualLayout>
      </c:layout>
      <c:lineChart>
        <c:grouping val="standard"/>
        <c:varyColors val="0"/>
        <c:ser>
          <c:idx val="2"/>
          <c:order val="0"/>
          <c:tx>
            <c:strRef>
              <c:f>'Sheet2 (3)'!$A$3</c:f>
              <c:strCache>
                <c:ptCount val="1"/>
                <c:pt idx="0">
                  <c:v>Group 1 (22.8%)</c:v>
                </c:pt>
              </c:strCache>
            </c:strRef>
          </c:tx>
          <c:spPr>
            <a:ln w="25400" cap="rnd">
              <a:solidFill>
                <a:srgbClr val="FFC000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(3)'!$B$3:$E$3</c:f>
              <c:numCache>
                <c:formatCode>General</c:formatCode>
                <c:ptCount val="4"/>
                <c:pt idx="0">
                  <c:v>2.55802292</c:v>
                </c:pt>
                <c:pt idx="1">
                  <c:v>2.08882521</c:v>
                </c:pt>
                <c:pt idx="2">
                  <c:v>1.1547277899999999</c:v>
                </c:pt>
                <c:pt idx="3">
                  <c:v>1.08882521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D5-4D85-9591-C7E6FB32B4C7}"/>
            </c:ext>
          </c:extLst>
        </c:ser>
        <c:ser>
          <c:idx val="4"/>
          <c:order val="1"/>
          <c:tx>
            <c:strRef>
              <c:f>'Sheet2 (3)'!$A$4</c:f>
              <c:strCache>
                <c:ptCount val="1"/>
                <c:pt idx="0">
                  <c:v>Group 2 (10.7%)</c:v>
                </c:pt>
              </c:strCache>
            </c:strRef>
          </c:tx>
          <c:spPr>
            <a:ln w="25400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(3)'!$B$4:$E$4</c:f>
              <c:numCache>
                <c:formatCode>General</c:formatCode>
                <c:ptCount val="4"/>
                <c:pt idx="0">
                  <c:v>2.3192934799999998</c:v>
                </c:pt>
                <c:pt idx="1">
                  <c:v>1.8111413000000001</c:v>
                </c:pt>
                <c:pt idx="2">
                  <c:v>3.5310054290000004</c:v>
                </c:pt>
                <c:pt idx="3">
                  <c:v>3.8532608599999998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D5-4D85-9591-C7E6FB32B4C7}"/>
            </c:ext>
          </c:extLst>
        </c:ser>
        <c:ser>
          <c:idx val="1"/>
          <c:order val="2"/>
          <c:tx>
            <c:strRef>
              <c:f>'Sheet2 (3)'!$A$5</c:f>
              <c:strCache>
                <c:ptCount val="1"/>
                <c:pt idx="0">
                  <c:v>Group 3 (20.3%)</c:v>
                </c:pt>
              </c:strCache>
            </c:strRef>
          </c:tx>
          <c:spPr>
            <a:ln w="25400" cap="rnd">
              <a:solidFill>
                <a:srgbClr val="ED7D31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(3)'!$B$5:$E$5</c:f>
              <c:numCache>
                <c:formatCode>General</c:formatCode>
                <c:ptCount val="4"/>
                <c:pt idx="0">
                  <c:v>1.04909984</c:v>
                </c:pt>
                <c:pt idx="1">
                  <c:v>1.0180032699999999</c:v>
                </c:pt>
                <c:pt idx="2">
                  <c:v>1.9106383010000001</c:v>
                </c:pt>
                <c:pt idx="3">
                  <c:v>3.4533551600000001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D5-4D85-9591-C7E6FB32B4C7}"/>
            </c:ext>
          </c:extLst>
        </c:ser>
        <c:ser>
          <c:idx val="0"/>
          <c:order val="3"/>
          <c:tx>
            <c:strRef>
              <c:f>'Sheet2 (3)'!$A$6</c:f>
              <c:strCache>
                <c:ptCount val="1"/>
                <c:pt idx="0">
                  <c:v>Group 4 (46.1%)</c:v>
                </c:pt>
              </c:strCache>
            </c:strRef>
          </c:tx>
          <c:spPr>
            <a:ln w="25400" cap="rnd">
              <a:solidFill>
                <a:srgbClr val="70AD47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(3)'!$B$6:$E$6</c:f>
              <c:numCache>
                <c:formatCode>General</c:formatCode>
                <c:ptCount val="4"/>
                <c:pt idx="0">
                  <c:v>1.13263889</c:v>
                </c:pt>
                <c:pt idx="1">
                  <c:v>1.08958333</c:v>
                </c:pt>
                <c:pt idx="2">
                  <c:v>2.7846180569999999</c:v>
                </c:pt>
                <c:pt idx="3">
                  <c:v>1.12430556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D5-4D85-9591-C7E6FB32B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685096"/>
        <c:axId val="273685488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E9D5-4D85-9591-C7E6FB32B4C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E9D5-4D85-9591-C7E6FB32B4C7}"/>
                  </c:ext>
                </c:extLst>
              </c15:ser>
            </c15:filteredLineSeries>
          </c:ext>
        </c:extLst>
      </c:lineChart>
      <c:catAx>
        <c:axId val="27368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3685488"/>
        <c:crossesAt val="0"/>
        <c:auto val="1"/>
        <c:lblAlgn val="ctr"/>
        <c:lblOffset val="100"/>
        <c:noMultiLvlLbl val="0"/>
      </c:catAx>
      <c:valAx>
        <c:axId val="273685488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3685096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2476151800289148E-3"/>
          <c:y val="0.90522112663844945"/>
          <c:w val="0.98069564475172299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126716934234813E-2"/>
          <c:y val="6.4390776656273671E-2"/>
          <c:w val="0.92346512339667786"/>
          <c:h val="0.71940885767657425"/>
        </c:manualLayout>
      </c:layout>
      <c:lineChart>
        <c:grouping val="standard"/>
        <c:varyColors val="0"/>
        <c:ser>
          <c:idx val="2"/>
          <c:order val="0"/>
          <c:tx>
            <c:strRef>
              <c:f>'Sheet2 (3)'!$A$3</c:f>
              <c:strCache>
                <c:ptCount val="1"/>
                <c:pt idx="0">
                  <c:v>Group 1 (22.8%)</c:v>
                </c:pt>
              </c:strCache>
            </c:strRef>
          </c:tx>
          <c:spPr>
            <a:ln w="25400" cap="rnd">
              <a:solidFill>
                <a:srgbClr val="FFC000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(3)'!$B$3:$E$3</c:f>
              <c:numCache>
                <c:formatCode>General</c:formatCode>
                <c:ptCount val="4"/>
                <c:pt idx="0">
                  <c:v>2.55802292</c:v>
                </c:pt>
                <c:pt idx="1">
                  <c:v>2.08882521</c:v>
                </c:pt>
                <c:pt idx="2">
                  <c:v>1.1547277899999999</c:v>
                </c:pt>
                <c:pt idx="3">
                  <c:v>1.08882521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7E-45DB-A97E-175CD089619A}"/>
            </c:ext>
          </c:extLst>
        </c:ser>
        <c:ser>
          <c:idx val="4"/>
          <c:order val="1"/>
          <c:tx>
            <c:strRef>
              <c:f>'Sheet2 (3)'!$A$4</c:f>
              <c:strCache>
                <c:ptCount val="1"/>
                <c:pt idx="0">
                  <c:v>Group 2 (10.7%)</c:v>
                </c:pt>
              </c:strCache>
            </c:strRef>
          </c:tx>
          <c:spPr>
            <a:ln w="25400" cap="rnd">
              <a:solidFill>
                <a:srgbClr val="5B9BD5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(3)'!$B$4:$E$4</c:f>
              <c:numCache>
                <c:formatCode>General</c:formatCode>
                <c:ptCount val="4"/>
                <c:pt idx="0">
                  <c:v>2.3192934799999998</c:v>
                </c:pt>
                <c:pt idx="1">
                  <c:v>1.8111413000000001</c:v>
                </c:pt>
                <c:pt idx="2">
                  <c:v>3.5310054290000004</c:v>
                </c:pt>
                <c:pt idx="3">
                  <c:v>3.8532608599999998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7E-45DB-A97E-175CD089619A}"/>
            </c:ext>
          </c:extLst>
        </c:ser>
        <c:ser>
          <c:idx val="1"/>
          <c:order val="2"/>
          <c:tx>
            <c:strRef>
              <c:f>'Sheet2 (3)'!$A$5</c:f>
              <c:strCache>
                <c:ptCount val="1"/>
                <c:pt idx="0">
                  <c:v>Group 3 (20.3%)</c:v>
                </c:pt>
              </c:strCache>
            </c:strRef>
          </c:tx>
          <c:spPr>
            <a:ln w="2540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(3)'!$B$5:$E$5</c:f>
              <c:numCache>
                <c:formatCode>General</c:formatCode>
                <c:ptCount val="4"/>
                <c:pt idx="0">
                  <c:v>1.04909984</c:v>
                </c:pt>
                <c:pt idx="1">
                  <c:v>1.0180032699999999</c:v>
                </c:pt>
                <c:pt idx="2">
                  <c:v>1.9106383010000001</c:v>
                </c:pt>
                <c:pt idx="3">
                  <c:v>3.4533551600000001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7E-45DB-A97E-175CD089619A}"/>
            </c:ext>
          </c:extLst>
        </c:ser>
        <c:ser>
          <c:idx val="0"/>
          <c:order val="3"/>
          <c:tx>
            <c:strRef>
              <c:f>'Sheet2 (3)'!$A$6</c:f>
              <c:strCache>
                <c:ptCount val="1"/>
                <c:pt idx="0">
                  <c:v>Group 4 (46.1%)</c:v>
                </c:pt>
              </c:strCache>
            </c:strRef>
          </c:tx>
          <c:spPr>
            <a:ln w="25400" cap="rnd">
              <a:solidFill>
                <a:srgbClr val="70AD47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(3)'!$B$6:$E$6</c:f>
              <c:numCache>
                <c:formatCode>General</c:formatCode>
                <c:ptCount val="4"/>
                <c:pt idx="0">
                  <c:v>1.13263889</c:v>
                </c:pt>
                <c:pt idx="1">
                  <c:v>1.08958333</c:v>
                </c:pt>
                <c:pt idx="2">
                  <c:v>2.7846180569999999</c:v>
                </c:pt>
                <c:pt idx="3">
                  <c:v>1.12430556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7E-45DB-A97E-175CD0896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683920"/>
        <c:axId val="334532304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4C7E-45DB-A97E-175CD089619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4C7E-45DB-A97E-175CD089619A}"/>
                  </c:ext>
                </c:extLst>
              </c15:ser>
            </c15:filteredLineSeries>
          </c:ext>
        </c:extLst>
      </c:lineChart>
      <c:catAx>
        <c:axId val="27368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4532304"/>
        <c:crossesAt val="0"/>
        <c:auto val="1"/>
        <c:lblAlgn val="ctr"/>
        <c:lblOffset val="100"/>
        <c:noMultiLvlLbl val="0"/>
      </c:catAx>
      <c:valAx>
        <c:axId val="334532304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3683920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2476151800289148E-3"/>
          <c:y val="0.90522112663844945"/>
          <c:w val="0.98069564475172299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126716934234813E-2"/>
          <c:y val="6.4390776656273671E-2"/>
          <c:w val="0.92346512339667786"/>
          <c:h val="0.71940885767657425"/>
        </c:manualLayout>
      </c:layout>
      <c:lineChart>
        <c:grouping val="standard"/>
        <c:varyColors val="0"/>
        <c:ser>
          <c:idx val="2"/>
          <c:order val="0"/>
          <c:tx>
            <c:strRef>
              <c:f>'Sheet2 (3)'!$A$3</c:f>
              <c:strCache>
                <c:ptCount val="1"/>
                <c:pt idx="0">
                  <c:v>Group 1 (22.8%)</c:v>
                </c:pt>
              </c:strCache>
            </c:strRef>
          </c:tx>
          <c:spPr>
            <a:ln w="25400" cap="rnd">
              <a:solidFill>
                <a:srgbClr val="FFC000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(3)'!$B$3:$E$3</c:f>
              <c:numCache>
                <c:formatCode>General</c:formatCode>
                <c:ptCount val="4"/>
                <c:pt idx="0">
                  <c:v>2.55802292</c:v>
                </c:pt>
                <c:pt idx="1">
                  <c:v>2.08882521</c:v>
                </c:pt>
                <c:pt idx="2">
                  <c:v>1.1547277899999999</c:v>
                </c:pt>
                <c:pt idx="3">
                  <c:v>1.08882521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45-4C3B-8485-9D145A063A40}"/>
            </c:ext>
          </c:extLst>
        </c:ser>
        <c:ser>
          <c:idx val="4"/>
          <c:order val="1"/>
          <c:tx>
            <c:strRef>
              <c:f>'Sheet2 (3)'!$A$4</c:f>
              <c:strCache>
                <c:ptCount val="1"/>
                <c:pt idx="0">
                  <c:v>Group 2 (10.7%)</c:v>
                </c:pt>
              </c:strCache>
            </c:strRef>
          </c:tx>
          <c:spPr>
            <a:ln w="25400" cap="rnd">
              <a:solidFill>
                <a:srgbClr val="5B9BD5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(3)'!$B$4:$E$4</c:f>
              <c:numCache>
                <c:formatCode>General</c:formatCode>
                <c:ptCount val="4"/>
                <c:pt idx="0">
                  <c:v>2.3192934799999998</c:v>
                </c:pt>
                <c:pt idx="1">
                  <c:v>1.8111413000000001</c:v>
                </c:pt>
                <c:pt idx="2">
                  <c:v>3.5310054290000004</c:v>
                </c:pt>
                <c:pt idx="3">
                  <c:v>3.8532608599999998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45-4C3B-8485-9D145A063A40}"/>
            </c:ext>
          </c:extLst>
        </c:ser>
        <c:ser>
          <c:idx val="1"/>
          <c:order val="2"/>
          <c:tx>
            <c:strRef>
              <c:f>'Sheet2 (3)'!$A$5</c:f>
              <c:strCache>
                <c:ptCount val="1"/>
                <c:pt idx="0">
                  <c:v>Group 3 (20.3%)</c:v>
                </c:pt>
              </c:strCache>
            </c:strRef>
          </c:tx>
          <c:spPr>
            <a:ln w="25400" cap="rnd">
              <a:solidFill>
                <a:srgbClr val="ED7D31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(3)'!$B$5:$E$5</c:f>
              <c:numCache>
                <c:formatCode>General</c:formatCode>
                <c:ptCount val="4"/>
                <c:pt idx="0">
                  <c:v>1.04909984</c:v>
                </c:pt>
                <c:pt idx="1">
                  <c:v>1.0180032699999999</c:v>
                </c:pt>
                <c:pt idx="2">
                  <c:v>1.9106383010000001</c:v>
                </c:pt>
                <c:pt idx="3">
                  <c:v>3.4533551600000001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45-4C3B-8485-9D145A063A40}"/>
            </c:ext>
          </c:extLst>
        </c:ser>
        <c:ser>
          <c:idx val="0"/>
          <c:order val="3"/>
          <c:tx>
            <c:strRef>
              <c:f>'Sheet2 (3)'!$A$6</c:f>
              <c:strCache>
                <c:ptCount val="1"/>
                <c:pt idx="0">
                  <c:v>Group 4 (46.1%)</c:v>
                </c:pt>
              </c:strCache>
            </c:strRef>
          </c:tx>
          <c:spPr>
            <a:ln w="25400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strRef>
              <c:f>'Sheet2 (3)'!$B$2:$E$2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'Sheet2 (3)'!$B$6:$E$6</c:f>
              <c:numCache>
                <c:formatCode>General</c:formatCode>
                <c:ptCount val="4"/>
                <c:pt idx="0">
                  <c:v>1.13263889</c:v>
                </c:pt>
                <c:pt idx="1">
                  <c:v>1.08958333</c:v>
                </c:pt>
                <c:pt idx="2">
                  <c:v>2.7846180569999999</c:v>
                </c:pt>
                <c:pt idx="3">
                  <c:v>1.12430556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45-4C3B-8485-9D145A063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533088"/>
        <c:axId val="334533480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1445-4C3B-8485-9D145A063A4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'Sheet2 (3)'!$B$2:$E$2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1445-4C3B-8485-9D145A063A40}"/>
                  </c:ext>
                </c:extLst>
              </c15:ser>
            </c15:filteredLineSeries>
          </c:ext>
        </c:extLst>
      </c:lineChart>
      <c:catAx>
        <c:axId val="3345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4533480"/>
        <c:crossesAt val="0"/>
        <c:auto val="1"/>
        <c:lblAlgn val="ctr"/>
        <c:lblOffset val="100"/>
        <c:noMultiLvlLbl val="0"/>
      </c:catAx>
      <c:valAx>
        <c:axId val="334533480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4533088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2476151800289148E-3"/>
          <c:y val="0.90522112663844945"/>
          <c:w val="0.98069564475172299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853613996505"/>
          <c:y val="5.7323517857447867E-2"/>
          <c:w val="0.8451348007932924"/>
          <c:h val="0.71940879407427649"/>
        </c:manualLayout>
      </c:layout>
      <c:lineChart>
        <c:grouping val="standard"/>
        <c:varyColors val="0"/>
        <c:ser>
          <c:idx val="2"/>
          <c:order val="0"/>
          <c:tx>
            <c:strRef>
              <c:f>'LCA after'!$A$3</c:f>
              <c:strCache>
                <c:ptCount val="1"/>
                <c:pt idx="0">
                  <c:v>Group A (15.1%)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54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3E-434B-8B3E-0FCC6256F50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chemeClr val="accent4">
                    <a:alpha val="98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3E-434B-8B3E-0FCC6256F50A}"/>
              </c:ext>
            </c:extLst>
          </c:dPt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after'!$B$3:$E$3</c:f>
              <c:numCache>
                <c:formatCode>General</c:formatCode>
                <c:ptCount val="4"/>
                <c:pt idx="0">
                  <c:v>1.2814685299999999</c:v>
                </c:pt>
                <c:pt idx="1">
                  <c:v>1.0926573399999999</c:v>
                </c:pt>
                <c:pt idx="2">
                  <c:v>3.4340909070000003</c:v>
                </c:pt>
                <c:pt idx="3">
                  <c:v>3.6258741200000002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3E-434B-8B3E-0FCC6256F50A}"/>
            </c:ext>
          </c:extLst>
        </c:ser>
        <c:ser>
          <c:idx val="4"/>
          <c:order val="1"/>
          <c:tx>
            <c:strRef>
              <c:f>'LCA after'!$A$4</c:f>
              <c:strCache>
                <c:ptCount val="1"/>
                <c:pt idx="0">
                  <c:v>Group B (7.4%)</c:v>
                </c:pt>
              </c:strCache>
            </c:strRef>
          </c:tx>
          <c:spPr>
            <a:ln w="25400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after'!$B$4:$E$4</c:f>
              <c:numCache>
                <c:formatCode>General</c:formatCode>
                <c:ptCount val="4"/>
                <c:pt idx="0">
                  <c:v>2.82426778</c:v>
                </c:pt>
                <c:pt idx="1">
                  <c:v>2.1171548100000002</c:v>
                </c:pt>
                <c:pt idx="2">
                  <c:v>3.1493723820000001</c:v>
                </c:pt>
                <c:pt idx="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3E-434B-8B3E-0FCC6256F50A}"/>
            </c:ext>
          </c:extLst>
        </c:ser>
        <c:ser>
          <c:idx val="1"/>
          <c:order val="2"/>
          <c:tx>
            <c:strRef>
              <c:f>'LCA after'!$A$5</c:f>
              <c:strCache>
                <c:ptCount val="1"/>
                <c:pt idx="0">
                  <c:v>Group C (13.4%)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after'!$B$5:$E$5</c:f>
              <c:numCache>
                <c:formatCode>General</c:formatCode>
                <c:ptCount val="4"/>
                <c:pt idx="0">
                  <c:v>2.8353221999999998</c:v>
                </c:pt>
                <c:pt idx="1">
                  <c:v>2.1718377100000001</c:v>
                </c:pt>
                <c:pt idx="2">
                  <c:v>1.2124105000000001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3E-434B-8B3E-0FCC6256F50A}"/>
            </c:ext>
          </c:extLst>
        </c:ser>
        <c:ser>
          <c:idx val="0"/>
          <c:order val="3"/>
          <c:tx>
            <c:strRef>
              <c:f>'LCA after'!$A$6</c:f>
              <c:strCache>
                <c:ptCount val="1"/>
                <c:pt idx="0">
                  <c:v>Group D (64.0%)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'LCA after'!$B$2:$E$2</c:f>
              <c:strCache>
                <c:ptCount val="4"/>
                <c:pt idx="0">
                  <c:v>Protective custody</c:v>
                </c:pt>
                <c:pt idx="1">
                  <c:v>Infringement</c:v>
                </c:pt>
                <c:pt idx="2">
                  <c:v>Apprehension</c:v>
                </c:pt>
                <c:pt idx="3">
                  <c:v>Prison </c:v>
                </c:pt>
              </c:strCache>
            </c:strRef>
          </c:cat>
          <c:val>
            <c:numRef>
              <c:f>'LCA after'!$B$6:$E$6</c:f>
              <c:numCache>
                <c:formatCode>General</c:formatCode>
                <c:ptCount val="4"/>
                <c:pt idx="0">
                  <c:v>1.12626263</c:v>
                </c:pt>
                <c:pt idx="1">
                  <c:v>1.07438017</c:v>
                </c:pt>
                <c:pt idx="2">
                  <c:v>1.10009183</c:v>
                </c:pt>
                <c:pt idx="3">
                  <c:v>1.15610652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3E-434B-8B3E-0FCC6256F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684704"/>
        <c:axId val="334535048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'Sheet2 (3)'!#REF!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4C3E-434B-8B3E-0FCC6256F50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'LCA after'!$B$2:$E$2</c15:sqref>
                        </c15:formulaRef>
                      </c:ext>
                    </c:extLst>
                    <c:strCache>
                      <c:ptCount val="4"/>
                      <c:pt idx="0">
                        <c:v>Protective custody</c:v>
                      </c:pt>
                      <c:pt idx="1">
                        <c:v>Infringement</c:v>
                      </c:pt>
                      <c:pt idx="2">
                        <c:v>Apprehension</c:v>
                      </c:pt>
                      <c:pt idx="3">
                        <c:v>Prison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4C3E-434B-8B3E-0FCC6256F50A}"/>
                  </c:ext>
                </c:extLst>
              </c15:ser>
            </c15:filteredLineSeries>
          </c:ext>
        </c:extLst>
      </c:lineChart>
      <c:catAx>
        <c:axId val="2736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4535048"/>
        <c:crossesAt val="0"/>
        <c:auto val="1"/>
        <c:lblAlgn val="ctr"/>
        <c:lblOffset val="100"/>
        <c:noMultiLvlLbl val="0"/>
      </c:catAx>
      <c:valAx>
        <c:axId val="334535048"/>
        <c:scaling>
          <c:orientation val="minMax"/>
          <c:max val="4.3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3684704"/>
        <c:crosses val="autoZero"/>
        <c:crossBetween val="between"/>
        <c:majorUnit val="1.07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44682679483601"/>
          <c:w val="1"/>
          <c:h val="9.455309409534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0.30997</cdr:x>
      <cdr:y>0.12006</cdr:y>
    </cdr:from>
    <cdr:to>
      <cdr:x>0.30997</cdr:x>
      <cdr:y>0.1769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810361" y="459659"/>
          <a:ext cx="0" cy="217637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0.74996</cdr:x>
      <cdr:y>0.5</cdr:y>
    </cdr:from>
    <cdr:to>
      <cdr:x>0.86111</cdr:x>
      <cdr:y>0.5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888222" y="1584175"/>
          <a:ext cx="576274" cy="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0.14565</cdr:x>
      <cdr:y>0.51542</cdr:y>
    </cdr:from>
    <cdr:to>
      <cdr:x>0.27065</cdr:x>
      <cdr:y>0.51598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 flipV="1">
          <a:off x="755143" y="1633026"/>
          <a:ext cx="648072" cy="1774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0.25218</cdr:x>
      <cdr:y>0.13325</cdr:y>
    </cdr:from>
    <cdr:to>
      <cdr:x>0.38401</cdr:x>
      <cdr:y>0.33695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 flipV="1">
          <a:off x="1307444" y="422192"/>
          <a:ext cx="683507" cy="64537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</cdr:x>
      <cdr:y>0</cdr:y>
    </cdr:from>
    <cdr:to>
      <cdr:x>0.40278</cdr:x>
      <cdr:y>0.11332</cdr:y>
    </cdr:to>
    <cdr:cxnSp macro="">
      <cdr:nvCxnSpPr>
        <cdr:cNvPr id="15" name="Straight Connector 14"/>
        <cdr:cNvCxnSpPr/>
      </cdr:nvCxnSpPr>
      <cdr:spPr>
        <a:xfrm xmlns:a="http://schemas.openxmlformats.org/drawingml/2006/main" flipH="1" flipV="1">
          <a:off x="1944216" y="0"/>
          <a:ext cx="144016" cy="35905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C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0.10015</cdr:x>
      <cdr:y>0.04464</cdr:y>
    </cdr:from>
    <cdr:to>
      <cdr:x>0.55523</cdr:x>
      <cdr:y>0.12897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74011" y="126595"/>
          <a:ext cx="2608295" cy="23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800"/>
        </a:p>
      </cdr:txBody>
    </cdr:sp>
  </cdr:relSizeAnchor>
  <cdr:relSizeAnchor xmlns:cdr="http://schemas.openxmlformats.org/drawingml/2006/chartDrawing">
    <cdr:from>
      <cdr:x>0</cdr:x>
      <cdr:y>0.125</cdr:y>
    </cdr:from>
    <cdr:to>
      <cdr:x>0.05891</cdr:x>
      <cdr:y>0.47917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0" y="400050"/>
          <a:ext cx="381000" cy="1133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>
              <a:solidFill>
                <a:schemeClr val="tx1">
                  <a:lumMod val="65000"/>
                  <a:lumOff val="35000"/>
                </a:schemeClr>
              </a:solidFill>
            </a:rPr>
            <a:t>Alcohol-related Events</a:t>
          </a:r>
        </a:p>
      </cdr:txBody>
    </cdr:sp>
  </cdr:relSizeAnchor>
  <cdr:relSizeAnchor xmlns:cdr="http://schemas.openxmlformats.org/drawingml/2006/chartDrawing">
    <cdr:from>
      <cdr:x>0.00589</cdr:x>
      <cdr:y>0.54762</cdr:y>
    </cdr:from>
    <cdr:to>
      <cdr:x>0.05449</cdr:x>
      <cdr:y>0.71131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38100" y="1752600"/>
          <a:ext cx="3143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 dirty="0">
              <a:solidFill>
                <a:schemeClr val="tx1">
                  <a:lumMod val="65000"/>
                  <a:lumOff val="35000"/>
                </a:schemeClr>
              </a:solidFill>
            </a:rPr>
            <a:t>Other Events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0.10015</cdr:x>
      <cdr:y>0.04464</cdr:y>
    </cdr:from>
    <cdr:to>
      <cdr:x>0.55523</cdr:x>
      <cdr:y>0.12897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74011" y="126595"/>
          <a:ext cx="2608295" cy="23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800"/>
        </a:p>
      </cdr:txBody>
    </cdr:sp>
  </cdr:relSizeAnchor>
  <cdr:relSizeAnchor xmlns:cdr="http://schemas.openxmlformats.org/drawingml/2006/chartDrawing">
    <cdr:from>
      <cdr:x>0</cdr:x>
      <cdr:y>0.125</cdr:y>
    </cdr:from>
    <cdr:to>
      <cdr:x>0.05891</cdr:x>
      <cdr:y>0.47917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0" y="400050"/>
          <a:ext cx="381000" cy="1133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>
              <a:solidFill>
                <a:schemeClr val="tx1">
                  <a:lumMod val="65000"/>
                  <a:lumOff val="35000"/>
                </a:schemeClr>
              </a:solidFill>
            </a:rPr>
            <a:t>Alcohol-related Events</a:t>
          </a:r>
        </a:p>
      </cdr:txBody>
    </cdr:sp>
  </cdr:relSizeAnchor>
  <cdr:relSizeAnchor xmlns:cdr="http://schemas.openxmlformats.org/drawingml/2006/chartDrawing">
    <cdr:from>
      <cdr:x>0.00589</cdr:x>
      <cdr:y>0.54762</cdr:y>
    </cdr:from>
    <cdr:to>
      <cdr:x>0.05449</cdr:x>
      <cdr:y>0.71131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38100" y="1752600"/>
          <a:ext cx="3143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>
              <a:solidFill>
                <a:schemeClr val="tx1">
                  <a:lumMod val="65000"/>
                  <a:lumOff val="35000"/>
                </a:schemeClr>
              </a:solidFill>
            </a:rPr>
            <a:t>Other Events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0.10015</cdr:x>
      <cdr:y>0.04464</cdr:y>
    </cdr:from>
    <cdr:to>
      <cdr:x>0.55523</cdr:x>
      <cdr:y>0.12897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74011" y="126595"/>
          <a:ext cx="2608295" cy="23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800"/>
        </a:p>
      </cdr:txBody>
    </cdr:sp>
  </cdr:relSizeAnchor>
  <cdr:relSizeAnchor xmlns:cdr="http://schemas.openxmlformats.org/drawingml/2006/chartDrawing">
    <cdr:from>
      <cdr:x>0</cdr:x>
      <cdr:y>0.07216</cdr:y>
    </cdr:from>
    <cdr:to>
      <cdr:x>0.05891</cdr:x>
      <cdr:y>0.42633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-899592" y="285791"/>
          <a:ext cx="451346" cy="140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 dirty="0">
              <a:solidFill>
                <a:schemeClr val="tx1">
                  <a:lumMod val="65000"/>
                  <a:lumOff val="35000"/>
                </a:schemeClr>
              </a:solidFill>
            </a:rPr>
            <a:t>Alcohol-related Events</a:t>
          </a:r>
        </a:p>
      </cdr:txBody>
    </cdr:sp>
  </cdr:relSizeAnchor>
  <cdr:relSizeAnchor xmlns:cdr="http://schemas.openxmlformats.org/drawingml/2006/chartDrawing">
    <cdr:from>
      <cdr:x>0</cdr:x>
      <cdr:y>0.51228</cdr:y>
    </cdr:from>
    <cdr:to>
      <cdr:x>0.0486</cdr:x>
      <cdr:y>0.67495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-899592" y="2028838"/>
          <a:ext cx="372354" cy="644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 dirty="0">
              <a:solidFill>
                <a:schemeClr val="tx1">
                  <a:lumMod val="65000"/>
                  <a:lumOff val="35000"/>
                </a:schemeClr>
              </a:solidFill>
            </a:rPr>
            <a:t>Other Events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0.10015</cdr:x>
      <cdr:y>0.04464</cdr:y>
    </cdr:from>
    <cdr:to>
      <cdr:x>0.55523</cdr:x>
      <cdr:y>0.12897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74011" y="126595"/>
          <a:ext cx="2608295" cy="23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800"/>
        </a:p>
      </cdr:txBody>
    </cdr:sp>
  </cdr:relSizeAnchor>
  <cdr:relSizeAnchor xmlns:cdr="http://schemas.openxmlformats.org/drawingml/2006/chartDrawing">
    <cdr:from>
      <cdr:x>0</cdr:x>
      <cdr:y>0.125</cdr:y>
    </cdr:from>
    <cdr:to>
      <cdr:x>0.05891</cdr:x>
      <cdr:y>0.47917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0" y="400050"/>
          <a:ext cx="381000" cy="1133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 dirty="0">
              <a:solidFill>
                <a:schemeClr val="tx1">
                  <a:lumMod val="65000"/>
                  <a:lumOff val="35000"/>
                </a:schemeClr>
              </a:solidFill>
            </a:rPr>
            <a:t>Alcohol-related Events</a:t>
          </a:r>
        </a:p>
      </cdr:txBody>
    </cdr:sp>
  </cdr:relSizeAnchor>
  <cdr:relSizeAnchor xmlns:cdr="http://schemas.openxmlformats.org/drawingml/2006/chartDrawing">
    <cdr:from>
      <cdr:x>0.00589</cdr:x>
      <cdr:y>0.54762</cdr:y>
    </cdr:from>
    <cdr:to>
      <cdr:x>0.05449</cdr:x>
      <cdr:y>0.71131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38100" y="1752600"/>
          <a:ext cx="3143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>
              <a:solidFill>
                <a:schemeClr val="tx1">
                  <a:lumMod val="65000"/>
                  <a:lumOff val="35000"/>
                </a:schemeClr>
              </a:solidFill>
            </a:rPr>
            <a:t>Other Events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0.10015</cdr:x>
      <cdr:y>0.04464</cdr:y>
    </cdr:from>
    <cdr:to>
      <cdr:x>0.55523</cdr:x>
      <cdr:y>0.12897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74011" y="126595"/>
          <a:ext cx="2608295" cy="23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800"/>
        </a:p>
      </cdr:txBody>
    </cdr:sp>
  </cdr:relSizeAnchor>
  <cdr:relSizeAnchor xmlns:cdr="http://schemas.openxmlformats.org/drawingml/2006/chartDrawing">
    <cdr:from>
      <cdr:x>0</cdr:x>
      <cdr:y>0.125</cdr:y>
    </cdr:from>
    <cdr:to>
      <cdr:x>0.05891</cdr:x>
      <cdr:y>0.47917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0" y="400050"/>
          <a:ext cx="381000" cy="1133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>
              <a:solidFill>
                <a:schemeClr val="tx1">
                  <a:lumMod val="65000"/>
                  <a:lumOff val="35000"/>
                </a:schemeClr>
              </a:solidFill>
            </a:rPr>
            <a:t>Alcohol-related Events</a:t>
          </a:r>
        </a:p>
      </cdr:txBody>
    </cdr:sp>
  </cdr:relSizeAnchor>
  <cdr:relSizeAnchor xmlns:cdr="http://schemas.openxmlformats.org/drawingml/2006/chartDrawing">
    <cdr:from>
      <cdr:x>0.00589</cdr:x>
      <cdr:y>0.54762</cdr:y>
    </cdr:from>
    <cdr:to>
      <cdr:x>0.05449</cdr:x>
      <cdr:y>0.71131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38100" y="1752600"/>
          <a:ext cx="3143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>
              <a:solidFill>
                <a:schemeClr val="tx1">
                  <a:lumMod val="65000"/>
                  <a:lumOff val="35000"/>
                </a:schemeClr>
              </a:solidFill>
            </a:rPr>
            <a:t>Other Events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0.10015</cdr:x>
      <cdr:y>0.04464</cdr:y>
    </cdr:from>
    <cdr:to>
      <cdr:x>0.55523</cdr:x>
      <cdr:y>0.12897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74011" y="126595"/>
          <a:ext cx="2608295" cy="23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800"/>
        </a:p>
      </cdr:txBody>
    </cdr:sp>
  </cdr:relSizeAnchor>
  <cdr:relSizeAnchor xmlns:cdr="http://schemas.openxmlformats.org/drawingml/2006/chartDrawing">
    <cdr:from>
      <cdr:x>0</cdr:x>
      <cdr:y>0.125</cdr:y>
    </cdr:from>
    <cdr:to>
      <cdr:x>0.05891</cdr:x>
      <cdr:y>0.47917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0" y="400050"/>
          <a:ext cx="381000" cy="1133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>
              <a:solidFill>
                <a:schemeClr val="tx1">
                  <a:lumMod val="65000"/>
                  <a:lumOff val="35000"/>
                </a:schemeClr>
              </a:solidFill>
            </a:rPr>
            <a:t>Alcohol-related Events</a:t>
          </a:r>
        </a:p>
      </cdr:txBody>
    </cdr:sp>
  </cdr:relSizeAnchor>
  <cdr:relSizeAnchor xmlns:cdr="http://schemas.openxmlformats.org/drawingml/2006/chartDrawing">
    <cdr:from>
      <cdr:x>0.00589</cdr:x>
      <cdr:y>0.54762</cdr:y>
    </cdr:from>
    <cdr:to>
      <cdr:x>0.05449</cdr:x>
      <cdr:y>0.71131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38100" y="1752600"/>
          <a:ext cx="3143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0" tIns="0" rIns="0" bIns="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AU" sz="1000">
              <a:solidFill>
                <a:schemeClr val="tx1">
                  <a:lumMod val="65000"/>
                  <a:lumOff val="35000"/>
                </a:schemeClr>
              </a:solidFill>
            </a:rPr>
            <a:t>Other Events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3D10-14DE-40A4-B117-ECE753B74ABA}" type="datetimeFigureOut">
              <a:rPr lang="en-AU" smtClean="0"/>
              <a:t>14/02/19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CBC84-8170-44EA-9885-59AA6DCB4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053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E0AD9-0916-451D-9987-B6E0F1EEB13E}" type="datetimeFigureOut">
              <a:rPr lang="en-AU" smtClean="0"/>
              <a:t>14/02/19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F2C0F-E6F9-4229-8C21-F262644BB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28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14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957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994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076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3733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95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535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715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043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80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21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249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592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136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783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659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063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816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656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947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775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70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801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Went</a:t>
            </a:r>
            <a:r>
              <a:rPr lang="en-AU" baseline="0" dirty="0" smtClean="0"/>
              <a:t> from 18.1 event days per 100 opportunity days to 4.3 event days per 100 opportunity days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897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Went from 2.5 event</a:t>
            </a:r>
            <a:r>
              <a:rPr lang="en-AU" baseline="0" dirty="0" smtClean="0"/>
              <a:t> days per 100 opportunity days to 0.6 event days per 100 opportunity days after BDR.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52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839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589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2408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607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Went from 2.5 event</a:t>
            </a:r>
            <a:r>
              <a:rPr lang="en-AU" baseline="0" dirty="0" smtClean="0"/>
              <a:t> days per 100 opportunity days to 0.6 event days per 100 opportunity days after BDR.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121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1370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2457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75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080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70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7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17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10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024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2C0F-E6F9-4229-8C21-F262644BBFA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87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48684"/>
            <a:ext cx="9144000" cy="57065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024" y="1094880"/>
            <a:ext cx="6692280" cy="1470025"/>
          </a:xfrm>
        </p:spPr>
        <p:txBody>
          <a:bodyPr>
            <a:normAutofit/>
          </a:bodyPr>
          <a:lstStyle>
            <a:lvl1pPr>
              <a:defRPr lang="en-AU" sz="4400" kern="1200" baseline="0" dirty="0">
                <a:solidFill>
                  <a:srgbClr val="FFFFFF"/>
                </a:solidFill>
                <a:latin typeface="Lato Black" charset="0"/>
                <a:ea typeface="ＭＳ Ｐゴシック" charset="0"/>
                <a:cs typeface="Lato Black" charset="0"/>
              </a:defRPr>
            </a:lvl1pPr>
          </a:lstStyle>
          <a:p>
            <a:r>
              <a:rPr lang="en-US" dirty="0" smtClean="0"/>
              <a:t>Presentation Title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564904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4300"/>
              </a:lnSpc>
              <a:buNone/>
              <a:defRPr lang="en-AU" sz="4400" kern="1200" dirty="0">
                <a:solidFill>
                  <a:srgbClr val="FFFFFF"/>
                </a:solidFill>
                <a:latin typeface="Lato Light" charset="0"/>
                <a:ea typeface="ＭＳ Ｐゴシック" charset="0"/>
                <a:cs typeface="Lato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4485218"/>
            <a:ext cx="6409084" cy="383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AU" dirty="0" smtClean="0"/>
              <a:t>Insert Presenter Name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4892457"/>
            <a:ext cx="6408712" cy="383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AU" dirty="0" smtClean="0"/>
              <a:t>Insert Agency/Department Name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303549"/>
            <a:ext cx="6408712" cy="383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AU" dirty="0" smtClean="0"/>
              <a:t>Insert Date</a:t>
            </a:r>
            <a:endParaRPr lang="en-AU" dirty="0"/>
          </a:p>
        </p:txBody>
      </p:sp>
      <p:pic>
        <p:nvPicPr>
          <p:cNvPr id="1030" name="Picture 6" descr="P:\Branding\NTG_newBranding\dessertRose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2"/>
          <a:stretch/>
        </p:blipFill>
        <p:spPr bwMode="auto">
          <a:xfrm>
            <a:off x="6255974" y="-45287"/>
            <a:ext cx="2888026" cy="57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0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30610" y="260649"/>
            <a:ext cx="7848872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8F993E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1" y="1124744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508787"/>
            <a:ext cx="7848872" cy="1318749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2852936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8F993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27571" y="3249679"/>
            <a:ext cx="7848872" cy="2400267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21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Text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1084" y="164637"/>
            <a:ext cx="3112716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8F993E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2" y="1028733"/>
            <a:ext cx="3080333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412776"/>
            <a:ext cx="3077294" cy="1536171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3140968"/>
            <a:ext cx="3076488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8F993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27572" y="3525011"/>
            <a:ext cx="3080333" cy="2112235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79912" y="164639"/>
            <a:ext cx="5364088" cy="547260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dirty="0" smtClean="0">
                <a:latin typeface="Lato Light" charset="77"/>
                <a:ea typeface="Lato Light" charset="77"/>
                <a:cs typeface="Lato Light" charset="77"/>
              </a:rPr>
              <a:t>Click to add image</a:t>
            </a:r>
            <a:endParaRPr lang="en-US" dirty="0">
              <a:latin typeface="Lato Light" charset="77"/>
              <a:ea typeface="Lato Light" charset="77"/>
              <a:cs typeface="Lato Light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182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48684"/>
            <a:ext cx="9144000" cy="57065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" descr="P:\Branding\NTG_newBranding\dessertRose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961"/>
          <a:stretch/>
        </p:blipFill>
        <p:spPr bwMode="auto">
          <a:xfrm>
            <a:off x="6203211" y="2691024"/>
            <a:ext cx="2940789" cy="29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1"/>
          <p:cNvSpPr>
            <a:spLocks noGrp="1"/>
          </p:cNvSpPr>
          <p:nvPr>
            <p:ph type="title" hasCustomPrompt="1"/>
          </p:nvPr>
        </p:nvSpPr>
        <p:spPr>
          <a:xfrm>
            <a:off x="611560" y="2180861"/>
            <a:ext cx="5904656" cy="268829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 smtClean="0"/>
              <a:t>Section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325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30610" y="260649"/>
            <a:ext cx="7848872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DC582A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1" y="1124744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508787"/>
            <a:ext cx="7848872" cy="1318749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2852936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DC582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27571" y="3249679"/>
            <a:ext cx="7848872" cy="2400267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55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1084" y="164637"/>
            <a:ext cx="3112716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DC582A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2" y="1028733"/>
            <a:ext cx="3080333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412776"/>
            <a:ext cx="3077294" cy="1536171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3140968"/>
            <a:ext cx="3076488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DC582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27572" y="3525011"/>
            <a:ext cx="3080333" cy="2112235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79912" y="164639"/>
            <a:ext cx="5364088" cy="547260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dirty="0" smtClean="0">
                <a:latin typeface="Lato Light" charset="77"/>
                <a:ea typeface="Lato Light" charset="77"/>
                <a:cs typeface="Lato Light" charset="77"/>
              </a:rPr>
              <a:t>Click to add image</a:t>
            </a:r>
            <a:endParaRPr lang="en-US" dirty="0">
              <a:latin typeface="Lato Light" charset="77"/>
              <a:ea typeface="Lato Light" charset="77"/>
              <a:cs typeface="Lato Light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939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48684"/>
            <a:ext cx="9144000" cy="57065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" descr="P:\Branding\NTG_newBranding\dessertRose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961"/>
          <a:stretch/>
        </p:blipFill>
        <p:spPr bwMode="auto">
          <a:xfrm>
            <a:off x="6203211" y="2691024"/>
            <a:ext cx="2940789" cy="29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611560" y="2180861"/>
            <a:ext cx="5904656" cy="268829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 smtClean="0"/>
              <a:t>Section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38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30610" y="260649"/>
            <a:ext cx="7848872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5E8AB4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1" y="1124744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508787"/>
            <a:ext cx="7848872" cy="1318749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2852936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5E8AB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27571" y="3249679"/>
            <a:ext cx="7848872" cy="2400267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34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1084" y="164637"/>
            <a:ext cx="3112716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5E8AB4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2" y="1028733"/>
            <a:ext cx="3080333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412776"/>
            <a:ext cx="3077294" cy="1536171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3140968"/>
            <a:ext cx="3076488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5E8AB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27572" y="3525011"/>
            <a:ext cx="3080333" cy="2112235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79912" y="164639"/>
            <a:ext cx="5364088" cy="547260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dirty="0" smtClean="0">
                <a:latin typeface="Lato Light" charset="77"/>
                <a:ea typeface="Lato Light" charset="77"/>
                <a:cs typeface="Lato Light" charset="77"/>
              </a:rPr>
              <a:t>Click to add image</a:t>
            </a:r>
            <a:endParaRPr lang="en-US" dirty="0">
              <a:latin typeface="Lato Light" charset="77"/>
              <a:ea typeface="Lato Light" charset="77"/>
              <a:cs typeface="Lato Light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992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48684"/>
            <a:ext cx="9144000" cy="5706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" descr="P:\Branding\NTG_newBranding\dessertRose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961"/>
          <a:stretch/>
        </p:blipFill>
        <p:spPr bwMode="auto">
          <a:xfrm>
            <a:off x="6203211" y="2691024"/>
            <a:ext cx="2940789" cy="29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1"/>
          <p:cNvSpPr>
            <a:spLocks noGrp="1"/>
          </p:cNvSpPr>
          <p:nvPr>
            <p:ph type="title" hasCustomPrompt="1"/>
          </p:nvPr>
        </p:nvSpPr>
        <p:spPr>
          <a:xfrm>
            <a:off x="611560" y="2180861"/>
            <a:ext cx="5904656" cy="268829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 smtClean="0"/>
              <a:t>Section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325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30610" y="260649"/>
            <a:ext cx="7848872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BD472A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1" y="1124744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508787"/>
            <a:ext cx="7848872" cy="1318749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2852936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BD472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27571" y="3249679"/>
            <a:ext cx="7848872" cy="2400267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94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11961" y="118716"/>
            <a:ext cx="4216623" cy="910017"/>
          </a:xfrm>
        </p:spPr>
        <p:txBody>
          <a:bodyPr>
            <a:normAutofit/>
          </a:bodyPr>
          <a:lstStyle>
            <a:lvl1pPr>
              <a:defRPr sz="1000" b="0" baseline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 smtClean="0"/>
              <a:t>For </a:t>
            </a:r>
            <a:r>
              <a:rPr lang="en-US" dirty="0" err="1" smtClean="0"/>
              <a:t>accessiblity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1. Type ‘Contents’</a:t>
            </a:r>
            <a:br>
              <a:rPr lang="en-US" dirty="0" smtClean="0"/>
            </a:br>
            <a:r>
              <a:rPr lang="en-US" dirty="0" smtClean="0"/>
              <a:t>2. Open Home tab -&gt; Arrange menu -&gt; Selection pane</a:t>
            </a:r>
            <a:br>
              <a:rPr lang="en-US" dirty="0" smtClean="0"/>
            </a:br>
            <a:r>
              <a:rPr lang="en-US" dirty="0" smtClean="0"/>
              <a:t>3. Hide the Title field by clicking the eye symbol near the Title field.</a:t>
            </a:r>
            <a:endParaRPr lang="en-AU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20725" y="281517"/>
            <a:ext cx="7702550" cy="103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3300"/>
              </a:lnSpc>
              <a:spcAft>
                <a:spcPts val="1100"/>
              </a:spcAft>
            </a:pPr>
            <a:r>
              <a:rPr lang="en-US" sz="3300" dirty="0" smtClean="0">
                <a:solidFill>
                  <a:schemeClr val="tx2"/>
                </a:solidFill>
                <a:latin typeface="Lato Heavy" charset="0"/>
                <a:cs typeface="Lato Heavy" charset="0"/>
              </a:rPr>
              <a:t>Contents</a:t>
            </a:r>
            <a:endParaRPr lang="en-US" sz="3300" dirty="0">
              <a:solidFill>
                <a:schemeClr val="tx2"/>
              </a:solidFill>
              <a:latin typeface="Lato Heavy" charset="0"/>
              <a:cs typeface="Lato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16766"/>
            <a:ext cx="7848872" cy="4320481"/>
          </a:xfrm>
        </p:spPr>
        <p:txBody>
          <a:bodyPr/>
          <a:lstStyle>
            <a:lvl1pPr marL="342900" indent="-342900">
              <a:buFont typeface="Lato" panose="020F0502020204030203" pitchFamily="34" charset="0"/>
              <a:buChar char="»"/>
              <a:defRPr/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198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1084" y="164637"/>
            <a:ext cx="3112716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BD472A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2" y="1028733"/>
            <a:ext cx="3080333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412776"/>
            <a:ext cx="3077294" cy="1536171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3140968"/>
            <a:ext cx="3076488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BD472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27572" y="3525011"/>
            <a:ext cx="3080333" cy="2112235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79912" y="164639"/>
            <a:ext cx="5364088" cy="547260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dirty="0" smtClean="0">
                <a:latin typeface="Lato Light" charset="77"/>
                <a:ea typeface="Lato Light" charset="77"/>
                <a:cs typeface="Lato Light" charset="77"/>
              </a:rPr>
              <a:t>Click to add image</a:t>
            </a:r>
            <a:endParaRPr lang="en-US" dirty="0">
              <a:latin typeface="Lato Light" charset="77"/>
              <a:ea typeface="Lato Light" charset="77"/>
              <a:cs typeface="Lato Light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930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 (30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502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481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0370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0825" y="5715000"/>
            <a:ext cx="86423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5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26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260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0825" y="5715000"/>
            <a:ext cx="86423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4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2372883"/>
            <a:ext cx="7848872" cy="1196975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Thank 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044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4590453"/>
            <a:ext cx="6408712" cy="566739"/>
          </a:xfrm>
        </p:spPr>
        <p:txBody>
          <a:bodyPr anchor="b"/>
          <a:lstStyle>
            <a:lvl1pPr algn="l">
              <a:defRPr sz="2000" b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 smtClean="0"/>
              <a:t>Picture slide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3648" y="612776"/>
            <a:ext cx="6408712" cy="396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648" y="5175317"/>
            <a:ext cx="6408712" cy="461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0825" y="5715000"/>
            <a:ext cx="86423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50825" y="5715000"/>
            <a:ext cx="86423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6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hre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48684"/>
            <a:ext cx="9144000" cy="570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11560" y="2180861"/>
            <a:ext cx="5904656" cy="268829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 smtClean="0"/>
              <a:t>Section Heading</a:t>
            </a:r>
            <a:endParaRPr lang="en-AU" dirty="0"/>
          </a:p>
        </p:txBody>
      </p:sp>
      <p:pic>
        <p:nvPicPr>
          <p:cNvPr id="2050" name="Picture 2" descr="P:\Branding\NTG_newBranding\dessertRose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961"/>
          <a:stretch/>
        </p:blipFill>
        <p:spPr bwMode="auto">
          <a:xfrm>
            <a:off x="6203211" y="2691024"/>
            <a:ext cx="2940789" cy="29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3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hr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30610" y="260649"/>
            <a:ext cx="7848872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1" y="1124744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508787"/>
            <a:ext cx="7848872" cy="1318749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2852936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27571" y="3249679"/>
            <a:ext cx="7848872" cy="2400267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10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hre Text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1084" y="164637"/>
            <a:ext cx="3112716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2" y="1028733"/>
            <a:ext cx="3080333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412776"/>
            <a:ext cx="3077294" cy="1536171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3140968"/>
            <a:ext cx="3076488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27572" y="3525011"/>
            <a:ext cx="3080333" cy="2112235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79912" y="164639"/>
            <a:ext cx="5364088" cy="547260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dirty="0" smtClean="0">
                <a:latin typeface="Lato Light" charset="77"/>
                <a:ea typeface="Lato Light" charset="77"/>
                <a:cs typeface="Lato Light" charset="77"/>
              </a:rPr>
              <a:t>Click to add image</a:t>
            </a:r>
            <a:endParaRPr lang="en-US" dirty="0">
              <a:latin typeface="Lato Light" charset="77"/>
              <a:ea typeface="Lato Light" charset="77"/>
              <a:cs typeface="Lato Light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100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48684"/>
            <a:ext cx="9144000" cy="5706535"/>
          </a:xfrm>
          <a:prstGeom prst="rect">
            <a:avLst/>
          </a:prstGeom>
          <a:solidFill>
            <a:srgbClr val="8C4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" descr="P:\Branding\NTG_newBranding\dessertRose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961"/>
          <a:stretch/>
        </p:blipFill>
        <p:spPr bwMode="auto">
          <a:xfrm>
            <a:off x="6203211" y="2691024"/>
            <a:ext cx="2940789" cy="29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1"/>
          <p:cNvSpPr>
            <a:spLocks noGrp="1"/>
          </p:cNvSpPr>
          <p:nvPr>
            <p:ph type="title" hasCustomPrompt="1"/>
          </p:nvPr>
        </p:nvSpPr>
        <p:spPr>
          <a:xfrm>
            <a:off x="611560" y="2180861"/>
            <a:ext cx="5904656" cy="268829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 smtClean="0"/>
              <a:t>Section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56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30610" y="260649"/>
            <a:ext cx="7848872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8C4799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1" y="1124744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508787"/>
            <a:ext cx="7848872" cy="1318749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2852936"/>
            <a:ext cx="7848872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8C479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27571" y="3249679"/>
            <a:ext cx="7848872" cy="2400267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32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1084" y="164637"/>
            <a:ext cx="3112716" cy="67207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Aft>
                <a:spcPts val="1100"/>
              </a:spcAft>
              <a:defRPr>
                <a:solidFill>
                  <a:srgbClr val="8C4799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7572" y="1028733"/>
            <a:ext cx="3080333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0610" y="1412776"/>
            <a:ext cx="3077294" cy="1536171"/>
          </a:xfrm>
        </p:spPr>
        <p:txBody>
          <a:bodyPr t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Lato" panose="020F0502020204030203" pitchFamily="34" charset="0"/>
              <a:buNone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1416" y="3140968"/>
            <a:ext cx="3076488" cy="38404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rgbClr val="8C479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27572" y="3525011"/>
            <a:ext cx="3080333" cy="2112235"/>
          </a:xfrm>
        </p:spPr>
        <p:txBody>
          <a:bodyPr tIns="0">
            <a:normAutofit/>
          </a:bodyPr>
          <a:lstStyle>
            <a:lvl1pPr marL="180975" indent="-180975">
              <a:lnSpc>
                <a:spcPts val="2000"/>
              </a:lnSpc>
              <a:spcBef>
                <a:spcPts val="0"/>
              </a:spcBef>
              <a:buFont typeface="Lato Light" panose="020F0502020204030203" pitchFamily="34" charset="0"/>
              <a:buChar char="»"/>
              <a:defRPr sz="18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79912" y="164639"/>
            <a:ext cx="5364088" cy="547260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dirty="0" smtClean="0">
                <a:latin typeface="Lato Light" charset="77"/>
                <a:ea typeface="Lato Light" charset="77"/>
                <a:cs typeface="Lato Light" charset="77"/>
              </a:rPr>
              <a:t>Click to add image</a:t>
            </a:r>
            <a:endParaRPr lang="en-US" dirty="0">
              <a:latin typeface="Lato Light" charset="77"/>
              <a:ea typeface="Lato Light" charset="77"/>
              <a:cs typeface="Lato Light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236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8684"/>
            <a:ext cx="9144000" cy="5706535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 descr="P:\Branding\NTG_newBranding\dessertRose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961"/>
          <a:stretch/>
        </p:blipFill>
        <p:spPr bwMode="auto">
          <a:xfrm>
            <a:off x="6203211" y="2691024"/>
            <a:ext cx="2940789" cy="29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611560" y="2180861"/>
            <a:ext cx="5904656" cy="268829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 smtClean="0"/>
              <a:t>Section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297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60650"/>
            <a:ext cx="7848872" cy="1196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Text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00202"/>
            <a:ext cx="7848872" cy="403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cxnSp>
        <p:nvCxnSpPr>
          <p:cNvPr id="16" name="Straight Connector 15" descr="Bottom page border"/>
          <p:cNvCxnSpPr/>
          <p:nvPr/>
        </p:nvCxnSpPr>
        <p:spPr>
          <a:xfrm>
            <a:off x="250825" y="5877272"/>
            <a:ext cx="864235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:\CS_DATA\Media and Communications Hub\07_Branding\2. NTG\New NTG logo 2015\NTG_Primary_159_BLK.png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47" y="6021288"/>
            <a:ext cx="1740533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 userDrawn="1"/>
        </p:nvSpPr>
        <p:spPr>
          <a:xfrm>
            <a:off x="285155" y="6237312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www.nt.gov.au/justice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32224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  <p:sldLayoutId id="2147483680" r:id="rId5"/>
    <p:sldLayoutId id="2147483684" r:id="rId6"/>
    <p:sldLayoutId id="2147483685" r:id="rId7"/>
    <p:sldLayoutId id="2147483686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658" r:id="rId22"/>
    <p:sldLayoutId id="2147483659" r:id="rId23"/>
    <p:sldLayoutId id="2147483674" r:id="rId24"/>
    <p:sldLayoutId id="2147483657" r:id="rId25"/>
    <p:sldLayoutId id="2147483655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300" b="1" kern="1200" baseline="0">
          <a:solidFill>
            <a:srgbClr val="CB6015"/>
          </a:solidFill>
          <a:latin typeface="Lato Heavy" panose="020F0502020204030203" pitchFamily="34" charset="0"/>
          <a:ea typeface="Lato Heavy" panose="020F0502020204030203" pitchFamily="34" charset="0"/>
          <a:cs typeface="Lato Heavy" panose="020F0502020204030203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0100" indent="-342900" algn="l" defTabSz="914400" rtl="0" eaLnBrk="1" latinLnBrk="0" hangingPunct="1">
        <a:spcBef>
          <a:spcPct val="20000"/>
        </a:spcBef>
        <a:buFont typeface="Lato" panose="020F0502020204030203" pitchFamily="34" charset="0"/>
        <a:buChar char="»"/>
        <a:defRPr sz="2400" kern="1200">
          <a:solidFill>
            <a:srgbClr val="CB6015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Lato" panose="020F0502020204030203" pitchFamily="34" charset="0"/>
        <a:buChar char="»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Lato" panose="020F0502020204030203" pitchFamily="34" charset="0"/>
        <a:buChar char="»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Lato" panose="020F0502020204030203" pitchFamily="34" charset="0"/>
        <a:buChar char="»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520" y="952195"/>
            <a:ext cx="6040760" cy="3268893"/>
          </a:xfrm>
        </p:spPr>
        <p:txBody>
          <a:bodyPr>
            <a:noAutofit/>
          </a:bodyPr>
          <a:lstStyle/>
          <a:p>
            <a:r>
              <a:rPr lang="en-US" sz="3400" dirty="0"/>
              <a:t>An analysis of alcohol-related justice system contacts following introduction of the Northern Territory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Banned </a:t>
            </a:r>
            <a:r>
              <a:rPr lang="en-US" sz="3400" dirty="0"/>
              <a:t>Drinker Register</a:t>
            </a:r>
            <a:endParaRPr lang="en-AU" sz="3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34500" y="4149080"/>
            <a:ext cx="6409084" cy="527132"/>
          </a:xfrm>
        </p:spPr>
        <p:txBody>
          <a:bodyPr>
            <a:noAutofit/>
          </a:bodyPr>
          <a:lstStyle/>
          <a:p>
            <a:r>
              <a:rPr lang="en-AU" sz="2300" dirty="0" smtClean="0"/>
              <a:t>Dr Alana Cook</a:t>
            </a:r>
          </a:p>
          <a:p>
            <a:endParaRPr lang="en-AU" sz="2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07553" y="4725144"/>
            <a:ext cx="6408712" cy="792088"/>
          </a:xfrm>
        </p:spPr>
        <p:txBody>
          <a:bodyPr>
            <a:normAutofit/>
          </a:bodyPr>
          <a:lstStyle/>
          <a:p>
            <a:r>
              <a:rPr lang="en-AU" dirty="0" smtClean="0"/>
              <a:t>Criminal Justice Research and Statistics Unit</a:t>
            </a:r>
          </a:p>
          <a:p>
            <a:endParaRPr lang="en-AU" sz="200" dirty="0" smtClean="0"/>
          </a:p>
          <a:p>
            <a:r>
              <a:rPr lang="en-AU" dirty="0" smtClean="0"/>
              <a:t>Department of the Attorney-General and Justice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6408712" cy="2688299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b="1" u="sng" dirty="0"/>
              <a:t>type</a:t>
            </a:r>
            <a:r>
              <a:rPr lang="en-US" sz="3600" b="1" dirty="0"/>
              <a:t> </a:t>
            </a:r>
            <a:r>
              <a:rPr lang="en-US" sz="3600" dirty="0"/>
              <a:t>of alcohol-related behaviours do banned drinkers show before and after going on the BDR?</a:t>
            </a:r>
          </a:p>
        </p:txBody>
      </p:sp>
    </p:spTree>
    <p:extLst>
      <p:ext uri="{BB962C8B-B14F-4D97-AF65-F5344CB8AC3E}">
        <p14:creationId xmlns:p14="http://schemas.microsoft.com/office/powerpoint/2010/main" val="21678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What we did</a:t>
            </a:r>
            <a:endParaRPr lang="en-A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67544" y="1124744"/>
            <a:ext cx="8463273" cy="4608512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3300" dirty="0" smtClean="0"/>
              <a:t>Latent class analysis to identify similarities in alcohol-related behaviours banned drinkers showed before and after going on BDR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1300" dirty="0" smtClean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3300" dirty="0" smtClean="0"/>
              <a:t>To analyse patterns of contact </a:t>
            </a:r>
            <a:r>
              <a:rPr lang="en-AU" sz="3300" i="1" dirty="0" smtClean="0"/>
              <a:t>before</a:t>
            </a:r>
            <a:r>
              <a:rPr lang="en-AU" sz="3300" dirty="0" smtClean="0"/>
              <a:t> BDR: </a:t>
            </a:r>
          </a:p>
          <a:p>
            <a:pPr lvl="0">
              <a:lnSpc>
                <a:spcPct val="200000"/>
              </a:lnSpc>
            </a:pPr>
            <a:endParaRPr lang="en-AU" sz="800" dirty="0" smtClean="0"/>
          </a:p>
          <a:p>
            <a:pPr marL="800100" lvl="1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6,234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banned drinkers who received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one or more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justice 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system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bans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3300" dirty="0"/>
              <a:t>To analyse patterns of contact </a:t>
            </a:r>
            <a:r>
              <a:rPr lang="en-AU" sz="3300" i="1" dirty="0" smtClean="0"/>
              <a:t>after</a:t>
            </a:r>
            <a:r>
              <a:rPr lang="en-AU" sz="3300" dirty="0" smtClean="0"/>
              <a:t> </a:t>
            </a:r>
            <a:r>
              <a:rPr lang="en-AU" sz="3300" dirty="0"/>
              <a:t>BDR: </a:t>
            </a:r>
            <a:endParaRPr lang="en-AU" sz="3300" dirty="0" smtClean="0"/>
          </a:p>
          <a:p>
            <a:pPr>
              <a:lnSpc>
                <a:spcPct val="200000"/>
              </a:lnSpc>
            </a:pPr>
            <a:endParaRPr lang="en-AU" sz="1000" dirty="0" smtClean="0"/>
          </a:p>
          <a:p>
            <a:pPr marL="800100" lvl="1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3,408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banned drinkers who received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one or more justice 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system bans </a:t>
            </a:r>
            <a:r>
              <a:rPr lang="en-US" sz="3100" i="1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and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spent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least 180 days in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community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(e.g.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 of custody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after being banned</a:t>
            </a:r>
            <a:endParaRPr lang="en-AU" sz="3100" b="1" dirty="0" smtClean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80975" lvl="0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85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What we used </a:t>
            </a:r>
            <a:endParaRPr lang="en-A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0"/>
          </p:nvPr>
        </p:nvSpPr>
        <p:spPr>
          <a:xfrm>
            <a:off x="540567" y="1196752"/>
            <a:ext cx="8136904" cy="44644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Four indicators </a:t>
            </a:r>
            <a:r>
              <a:rPr lang="en-US" sz="2000" b="1" dirty="0"/>
              <a:t>of justice system contact </a:t>
            </a:r>
            <a:r>
              <a:rPr lang="en-US" sz="2000" b="1" dirty="0" smtClean="0"/>
              <a:t>included </a:t>
            </a:r>
            <a:r>
              <a:rPr lang="en-US" sz="2000" b="1" dirty="0"/>
              <a:t>in </a:t>
            </a:r>
            <a:r>
              <a:rPr lang="en-US" sz="2000" b="1" dirty="0" smtClean="0"/>
              <a:t>analyses: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" b="1" dirty="0"/>
          </a:p>
          <a:p>
            <a:pPr marL="0" indent="0">
              <a:lnSpc>
                <a:spcPct val="150000"/>
              </a:lnSpc>
              <a:buNone/>
            </a:pPr>
            <a:endParaRPr lang="en-US" sz="2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00" b="1" dirty="0"/>
          </a:p>
          <a:p>
            <a:pPr marL="0" indent="0">
              <a:lnSpc>
                <a:spcPct val="150000"/>
              </a:lnSpc>
              <a:buNone/>
            </a:pPr>
            <a:endParaRPr lang="en-US" sz="2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00" b="1" dirty="0"/>
          </a:p>
          <a:p>
            <a:pPr marL="0" indent="0">
              <a:lnSpc>
                <a:spcPct val="150000"/>
              </a:lnSpc>
              <a:buNone/>
            </a:pPr>
            <a:endParaRPr lang="en-US" sz="200" b="1" dirty="0" smtClean="0"/>
          </a:p>
          <a:p>
            <a:pPr>
              <a:lnSpc>
                <a:spcPct val="150000"/>
              </a:lnSpc>
            </a:pPr>
            <a:endParaRPr lang="en-US" sz="2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Two </a:t>
            </a:r>
            <a:r>
              <a:rPr lang="en-US" sz="2000" u="sng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non-criminal</a:t>
            </a:r>
            <a:r>
              <a:rPr lang="en-US" sz="2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events</a:t>
            </a:r>
          </a:p>
          <a:p>
            <a:pPr lvl="1">
              <a:lnSpc>
                <a:spcPct val="150000"/>
              </a:lnSpc>
            </a:pPr>
            <a:endParaRPr lang="en-US" sz="500" b="1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982663" lvl="1" indent="-2651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Alcohol-related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protective custody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episodes</a:t>
            </a:r>
          </a:p>
          <a:p>
            <a:pPr marL="982663" lvl="1" indent="-2651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Alcohol-related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infringements</a:t>
            </a:r>
          </a:p>
          <a:p>
            <a:pPr marL="982663" lvl="1" indent="-2651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Two </a:t>
            </a:r>
            <a:r>
              <a:rPr lang="en-US" sz="2000" u="sng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criminal</a:t>
            </a:r>
            <a:r>
              <a:rPr lang="en-US" sz="2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events</a:t>
            </a:r>
          </a:p>
          <a:p>
            <a:pPr lvl="1">
              <a:lnSpc>
                <a:spcPct val="150000"/>
              </a:lnSpc>
            </a:pPr>
            <a:endParaRPr lang="en-US" sz="4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982663" lvl="1" indent="-26511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Alcohol-related apprehensions</a:t>
            </a:r>
          </a:p>
          <a:p>
            <a:pPr marL="982663" lvl="1" indent="-26511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prison</a:t>
            </a:r>
          </a:p>
          <a:p>
            <a:pPr lvl="1">
              <a:lnSpc>
                <a:spcPct val="150000"/>
              </a:lnSpc>
            </a:pPr>
            <a:endParaRPr lang="en-US" sz="17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02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91497197"/>
              </p:ext>
            </p:extLst>
          </p:nvPr>
        </p:nvGraphicFramePr>
        <p:xfrm>
          <a:off x="1331640" y="932723"/>
          <a:ext cx="7090455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What we found: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Before BDR (n=6,234)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12518729"/>
              </p:ext>
            </p:extLst>
          </p:nvPr>
        </p:nvGraphicFramePr>
        <p:xfrm>
          <a:off x="1331640" y="932723"/>
          <a:ext cx="7090455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"/>
          <p:cNvSpPr>
            <a:spLocks noGrp="1"/>
          </p:cNvSpPr>
          <p:nvPr>
            <p:ph type="body" idx="12"/>
          </p:nvPr>
        </p:nvSpPr>
        <p:spPr>
          <a:xfrm>
            <a:off x="395536" y="445785"/>
            <a:ext cx="7848872" cy="38404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1: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Non-criminal events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395536" y="445785"/>
            <a:ext cx="7848872" cy="38404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2: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Criminal and non-criminal events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0220216"/>
              </p:ext>
            </p:extLst>
          </p:nvPr>
        </p:nvGraphicFramePr>
        <p:xfrm>
          <a:off x="1331640" y="932723"/>
          <a:ext cx="7090455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107504" y="488673"/>
            <a:ext cx="8640960" cy="384043"/>
          </a:xfrm>
        </p:spPr>
        <p:txBody>
          <a:bodyPr/>
          <a:lstStyle/>
          <a:p>
            <a:r>
              <a:rPr lang="en-US" sz="235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3: </a:t>
            </a:r>
            <a:r>
              <a:rPr lang="en-US" sz="235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 frequency criminal events + prison (often parolees)</a:t>
            </a:r>
            <a:endParaRPr lang="en-AU" sz="235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1254326"/>
              </p:ext>
            </p:extLst>
          </p:nvPr>
        </p:nvGraphicFramePr>
        <p:xfrm>
          <a:off x="1331640" y="980728"/>
          <a:ext cx="7090455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395536" y="445785"/>
            <a:ext cx="7848872" cy="38404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4: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frequency criminal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events +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prison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94312024"/>
              </p:ext>
            </p:extLst>
          </p:nvPr>
        </p:nvGraphicFramePr>
        <p:xfrm>
          <a:off x="1331640" y="932723"/>
          <a:ext cx="7090455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573223" y="476672"/>
            <a:ext cx="7848872" cy="384043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What we found: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After BDR (n=3,408)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67831162"/>
              </p:ext>
            </p:extLst>
          </p:nvPr>
        </p:nvGraphicFramePr>
        <p:xfrm>
          <a:off x="755576" y="1022133"/>
          <a:ext cx="7666519" cy="423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A: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Criminal events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83872885"/>
              </p:ext>
            </p:extLst>
          </p:nvPr>
        </p:nvGraphicFramePr>
        <p:xfrm>
          <a:off x="755576" y="1022133"/>
          <a:ext cx="7666519" cy="423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32848" cy="4608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Overview of the Banned Drinker Register (BDR)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8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sz="8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sz="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 has happened in </a:t>
            </a: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first 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year of implementation</a:t>
            </a: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 </a:t>
            </a:r>
            <a:r>
              <a:rPr lang="en-US" sz="20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</a:t>
            </a: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alcohol-related </a:t>
            </a: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behaviours do banned 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drinkers </a:t>
            </a: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show before 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and after going on the </a:t>
            </a: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BDR?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Has BDR reduced </a:t>
            </a:r>
            <a:r>
              <a:rPr lang="en-US" sz="20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frequency</a:t>
            </a: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of banned drinkers’ contact with justice system?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Impact of the BDR on alcohol-related issues in the justice syste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</a:t>
            </a:r>
            <a:endParaRPr lang="en-AU" sz="8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AU" sz="900" dirty="0"/>
          </a:p>
          <a:p>
            <a:endParaRPr lang="en-AU" sz="900" dirty="0"/>
          </a:p>
          <a:p>
            <a:endParaRPr lang="en-AU" sz="900" dirty="0" smtClean="0"/>
          </a:p>
          <a:p>
            <a:endParaRPr lang="en-AU" sz="900" dirty="0"/>
          </a:p>
          <a:p>
            <a:endParaRPr lang="en-AU" sz="900" dirty="0" smtClean="0"/>
          </a:p>
          <a:p>
            <a:pPr marL="0" lvl="2" indent="0">
              <a:buNone/>
            </a:pPr>
            <a:endParaRPr lang="en-AU" sz="1000" dirty="0"/>
          </a:p>
          <a:p>
            <a:pPr marL="0" lvl="2" indent="0">
              <a:buNone/>
            </a:pPr>
            <a:endParaRPr lang="en-AU" dirty="0"/>
          </a:p>
          <a:p>
            <a:pPr marL="355600" lvl="2" indent="-355600"/>
            <a:endParaRPr lang="en-AU" dirty="0"/>
          </a:p>
          <a:p>
            <a:pPr lvl="2"/>
            <a:endParaRPr lang="en-AU" sz="2000" dirty="0">
              <a:solidFill>
                <a:schemeClr val="tx1"/>
              </a:solidFill>
            </a:endParaRP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88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B: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Criminal and non-criminal events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10072638"/>
              </p:ext>
            </p:extLst>
          </p:nvPr>
        </p:nvGraphicFramePr>
        <p:xfrm>
          <a:off x="755576" y="1022133"/>
          <a:ext cx="7666519" cy="423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C: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Non-criminal events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32813011"/>
              </p:ext>
            </p:extLst>
          </p:nvPr>
        </p:nvGraphicFramePr>
        <p:xfrm>
          <a:off x="755576" y="1022133"/>
          <a:ext cx="7666519" cy="423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D: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further events</a:t>
            </a:r>
            <a:endParaRPr lang="en-AU" sz="2400" dirty="0">
              <a:solidFill>
                <a:schemeClr val="accent6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11625539"/>
              </p:ext>
            </p:extLst>
          </p:nvPr>
        </p:nvGraphicFramePr>
        <p:xfrm>
          <a:off x="755576" y="1022133"/>
          <a:ext cx="7666519" cy="423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1196752"/>
            <a:ext cx="8304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High frequency</a:t>
            </a: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Moderate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Low frequency</a:t>
            </a: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A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</a:rPr>
              <a:t>Nil frequency</a:t>
            </a:r>
            <a:endParaRPr lang="en-A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Putting it all together…..</a:t>
            </a:r>
            <a:endParaRPr lang="en-AU" sz="2400" b="1" dirty="0">
              <a:solidFill>
                <a:schemeClr val="accent6">
                  <a:lumMod val="75000"/>
                </a:schemeClr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2"/>
          <a:stretch/>
        </p:blipFill>
        <p:spPr bwMode="auto">
          <a:xfrm>
            <a:off x="573223" y="1052736"/>
            <a:ext cx="7848872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00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340768"/>
            <a:ext cx="5904656" cy="2688299"/>
          </a:xfrm>
        </p:spPr>
        <p:txBody>
          <a:bodyPr>
            <a:normAutofit/>
          </a:bodyPr>
          <a:lstStyle/>
          <a:p>
            <a:r>
              <a:rPr lang="en-US" sz="3600" dirty="0"/>
              <a:t>Has BDR reduced </a:t>
            </a:r>
            <a:r>
              <a:rPr lang="en-US" sz="3600" b="1" u="sng" dirty="0"/>
              <a:t>frequency</a:t>
            </a:r>
            <a:r>
              <a:rPr lang="en-US" sz="3600" dirty="0"/>
              <a:t> of banned </a:t>
            </a:r>
            <a:r>
              <a:rPr lang="en-US" sz="3600" dirty="0" smtClean="0"/>
              <a:t>drinkers alcohol-related </a:t>
            </a:r>
            <a:r>
              <a:rPr lang="en-US" sz="3600" dirty="0"/>
              <a:t>justice system contacts?</a:t>
            </a:r>
          </a:p>
        </p:txBody>
      </p:sp>
    </p:spTree>
    <p:extLst>
      <p:ext uri="{BB962C8B-B14F-4D97-AF65-F5344CB8AC3E}">
        <p14:creationId xmlns:p14="http://schemas.microsoft.com/office/powerpoint/2010/main" val="12327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dirty="0" smtClean="0">
                <a:solidFill>
                  <a:srgbClr val="ED7D31"/>
                </a:solidFill>
              </a:rPr>
              <a:t>What we did</a:t>
            </a:r>
            <a:endParaRPr lang="en-AU" sz="2400" dirty="0">
              <a:solidFill>
                <a:srgbClr val="ED7D31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381642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Interrupted </a:t>
            </a:r>
            <a:r>
              <a:rPr lang="en-US" sz="2000" dirty="0"/>
              <a:t>time series </a:t>
            </a:r>
            <a:r>
              <a:rPr lang="en-US" sz="2000" dirty="0" smtClean="0"/>
              <a:t>analysis to </a:t>
            </a:r>
            <a:r>
              <a:rPr lang="en-US" sz="2000" dirty="0"/>
              <a:t>determine </a:t>
            </a:r>
            <a:r>
              <a:rPr lang="en-US" sz="2000" dirty="0" smtClean="0"/>
              <a:t>if frequency </a:t>
            </a:r>
            <a:r>
              <a:rPr lang="en-US" sz="2000" dirty="0"/>
              <a:t>of banned drinkers’ alcohol-related contacts with </a:t>
            </a:r>
            <a:r>
              <a:rPr lang="en-US" sz="2000" dirty="0" smtClean="0"/>
              <a:t>the CJS changed </a:t>
            </a:r>
            <a:r>
              <a:rPr lang="en-US" sz="2000" dirty="0"/>
              <a:t>after going on </a:t>
            </a:r>
            <a:r>
              <a:rPr lang="en-US" sz="2000" dirty="0" smtClean="0"/>
              <a:t>BDR</a:t>
            </a:r>
          </a:p>
          <a:p>
            <a:pPr lvl="0">
              <a:lnSpc>
                <a:spcPct val="150000"/>
              </a:lnSpc>
            </a:pPr>
            <a:endParaRPr lang="en-US" sz="700" dirty="0" smtClean="0"/>
          </a:p>
          <a:p>
            <a:pPr lvl="0">
              <a:lnSpc>
                <a:spcPct val="150000"/>
              </a:lnSpc>
            </a:pPr>
            <a:endParaRPr lang="en-US" sz="200" dirty="0" smtClean="0"/>
          </a:p>
          <a:p>
            <a:pPr lvl="0">
              <a:lnSpc>
                <a:spcPct val="200000"/>
              </a:lnSpc>
            </a:pPr>
            <a:endParaRPr lang="en-US" sz="100" dirty="0" smtClean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Analysis included </a:t>
            </a:r>
            <a:r>
              <a:rPr lang="en-AU" sz="2000" b="1" dirty="0" smtClean="0"/>
              <a:t>906</a:t>
            </a:r>
            <a:r>
              <a:rPr lang="en-AU" sz="2000" dirty="0"/>
              <a:t> </a:t>
            </a:r>
            <a:r>
              <a:rPr lang="en-AU" sz="2000" dirty="0" smtClean="0"/>
              <a:t>banned drinkers who:</a:t>
            </a:r>
            <a:endParaRPr lang="en-AU" sz="500" dirty="0" smtClean="0"/>
          </a:p>
          <a:p>
            <a:pPr marL="800100" lvl="1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Had at least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four days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 alcohol-related events in year before BDR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Went on the BDR in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first six months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operation (e.g. Sep ‘17 – Feb ’18).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Spent at least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21 consecutive days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first ban in community</a:t>
            </a:r>
          </a:p>
          <a:p>
            <a:pPr lvl="1">
              <a:lnSpc>
                <a:spcPct val="200000"/>
              </a:lnSpc>
            </a:pPr>
            <a:endParaRPr lang="en-US" sz="1000" dirty="0" smtClean="0">
              <a:solidFill>
                <a:srgbClr val="ED7D3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573223" y="548680"/>
            <a:ext cx="7848872" cy="384043"/>
          </a:xfrm>
        </p:spPr>
        <p:txBody>
          <a:bodyPr/>
          <a:lstStyle/>
          <a:p>
            <a:r>
              <a:rPr lang="en-US" sz="2400" dirty="0" smtClean="0">
                <a:solidFill>
                  <a:srgbClr val="ED7D31"/>
                </a:solidFill>
              </a:rPr>
              <a:t>What we used</a:t>
            </a:r>
            <a:endParaRPr lang="en-AU" sz="2400" dirty="0">
              <a:solidFill>
                <a:srgbClr val="ED7D31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95536" y="1196752"/>
            <a:ext cx="8463273" cy="1008112"/>
          </a:xfrm>
        </p:spPr>
        <p:txBody>
          <a:bodyPr>
            <a:normAutofit fontScale="85000" lnSpcReduction="10000"/>
          </a:bodyPr>
          <a:lstStyle/>
          <a:p>
            <a:pPr marL="355600" lvl="1" indent="-355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Rate </a:t>
            </a:r>
            <a:r>
              <a:rPr lang="en-AU" sz="1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alcohol-related events before and after going on BDR was assessed using the number of event days per 100 opportunity days. </a:t>
            </a:r>
            <a:endParaRPr lang="en-AU" sz="19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55600" lvl="1" indent="-3556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55600" lvl="1" indent="-3556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>
              <a:lnSpc>
                <a:spcPct val="200000"/>
              </a:lnSpc>
            </a:pPr>
            <a:endParaRPr lang="en-US" sz="1000" dirty="0" smtClean="0">
              <a:solidFill>
                <a:srgbClr val="ED7D3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772" y="2996952"/>
            <a:ext cx="376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Number of persons from sample with alcohol-related event on a given day</a:t>
            </a:r>
            <a:endParaRPr lang="en-AU" b="1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58820" y="4077072"/>
            <a:ext cx="29691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9244" y="4228536"/>
            <a:ext cx="376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Number of persons from sample in the community on that day</a:t>
            </a:r>
            <a:endParaRPr lang="en-AU" b="1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796136" y="3474110"/>
            <a:ext cx="791412" cy="756084"/>
          </a:xfrm>
          <a:prstGeom prst="mathMultiply">
            <a:avLst>
              <a:gd name="adj1" fmla="val 2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606052" y="352898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</a:t>
            </a:r>
            <a:endParaRPr lang="en-AU" sz="2000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755576" y="2838658"/>
            <a:ext cx="4464496" cy="2318534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874608344"/>
              </p:ext>
            </p:extLst>
          </p:nvPr>
        </p:nvGraphicFramePr>
        <p:xfrm>
          <a:off x="755576" y="908720"/>
          <a:ext cx="76428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549556" y="404664"/>
            <a:ext cx="7848872" cy="384043"/>
          </a:xfrm>
        </p:spPr>
        <p:txBody>
          <a:bodyPr/>
          <a:lstStyle/>
          <a:p>
            <a:r>
              <a:rPr lang="en-US" sz="2400" dirty="0" smtClean="0">
                <a:solidFill>
                  <a:srgbClr val="ED7D31"/>
                </a:solidFill>
              </a:rPr>
              <a:t>What we found</a:t>
            </a:r>
            <a:endParaRPr lang="en-AU" sz="2400" dirty="0">
              <a:solidFill>
                <a:srgbClr val="ED7D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607" y="4581128"/>
            <a:ext cx="758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First ban commences</a:t>
            </a:r>
          </a:p>
          <a:p>
            <a:pPr algn="ctr"/>
            <a:endParaRPr lang="en-AU" sz="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740352" y="4293096"/>
            <a:ext cx="2" cy="3486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1640" y="4307526"/>
            <a:ext cx="0" cy="3486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101446" y="1007180"/>
            <a:ext cx="1085122" cy="3426057"/>
          </a:xfrm>
          <a:prstGeom prst="rect">
            <a:avLst/>
          </a:prstGeom>
          <a:solidFill>
            <a:schemeClr val="tx2">
              <a:lumMod val="25000"/>
              <a:lumOff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683569" y="4597678"/>
            <a:ext cx="1656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One year prior to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(t -365)</a:t>
            </a:r>
            <a:endParaRPr lang="en-A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81551" y="4641783"/>
            <a:ext cx="1656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End of follow-up period</a:t>
            </a:r>
          </a:p>
          <a:p>
            <a:pPr algn="ctr"/>
            <a:endParaRPr lang="en-AU" sz="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(t +340)</a:t>
            </a:r>
            <a:endParaRPr lang="en-A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01447" y="4393045"/>
            <a:ext cx="0" cy="2600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381367" y="4653136"/>
            <a:ext cx="72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81367" y="4653136"/>
            <a:ext cx="0" cy="636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5289145"/>
            <a:ext cx="15506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Two months prior to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 -60)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Connector 33"/>
          <p:cNvCxnSpPr>
            <a:stCxn id="35" idx="0"/>
            <a:endCxn id="5" idx="0"/>
          </p:cNvCxnSpPr>
          <p:nvPr/>
        </p:nvCxnSpPr>
        <p:spPr>
          <a:xfrm>
            <a:off x="4644007" y="1007180"/>
            <a:ext cx="1" cy="357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6568" y="4393045"/>
            <a:ext cx="0" cy="2600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86568" y="4648673"/>
            <a:ext cx="72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06648" y="4653136"/>
            <a:ext cx="0" cy="636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31311" y="5309311"/>
            <a:ext cx="15506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Two months after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 +60)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874608344"/>
              </p:ext>
            </p:extLst>
          </p:nvPr>
        </p:nvGraphicFramePr>
        <p:xfrm>
          <a:off x="755576" y="908720"/>
          <a:ext cx="76428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549556" y="404664"/>
            <a:ext cx="7848872" cy="384043"/>
          </a:xfrm>
        </p:spPr>
        <p:txBody>
          <a:bodyPr/>
          <a:lstStyle/>
          <a:p>
            <a:r>
              <a:rPr lang="en-US" sz="2400" dirty="0" smtClean="0">
                <a:solidFill>
                  <a:srgbClr val="ED7D31"/>
                </a:solidFill>
              </a:rPr>
              <a:t>What we found</a:t>
            </a:r>
            <a:endParaRPr lang="en-AU" sz="2400" dirty="0">
              <a:solidFill>
                <a:srgbClr val="ED7D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607" y="4581128"/>
            <a:ext cx="758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First ban commences</a:t>
            </a:r>
          </a:p>
          <a:p>
            <a:pPr algn="ctr"/>
            <a:endParaRPr lang="en-AU" sz="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740352" y="4293096"/>
            <a:ext cx="2" cy="3486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1640" y="4307526"/>
            <a:ext cx="0" cy="3486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101446" y="1007180"/>
            <a:ext cx="1085122" cy="3426057"/>
          </a:xfrm>
          <a:prstGeom prst="rect">
            <a:avLst/>
          </a:prstGeom>
          <a:solidFill>
            <a:schemeClr val="tx2">
              <a:lumMod val="25000"/>
              <a:lumOff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683569" y="4597678"/>
            <a:ext cx="1656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One year prior to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(t -365)</a:t>
            </a:r>
            <a:endParaRPr lang="en-A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81551" y="4641783"/>
            <a:ext cx="1656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End of follow-up period</a:t>
            </a:r>
          </a:p>
          <a:p>
            <a:pPr algn="ctr"/>
            <a:endParaRPr lang="en-AU" sz="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(t +340)</a:t>
            </a:r>
            <a:endParaRPr lang="en-A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01447" y="4393045"/>
            <a:ext cx="0" cy="2600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381367" y="4653136"/>
            <a:ext cx="72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81367" y="4653136"/>
            <a:ext cx="0" cy="636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5289145"/>
            <a:ext cx="15506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Two months prior to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 -60)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Connector 33"/>
          <p:cNvCxnSpPr>
            <a:stCxn id="35" idx="0"/>
            <a:endCxn id="5" idx="0"/>
          </p:cNvCxnSpPr>
          <p:nvPr/>
        </p:nvCxnSpPr>
        <p:spPr>
          <a:xfrm>
            <a:off x="4644007" y="1007180"/>
            <a:ext cx="1" cy="357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6568" y="4393045"/>
            <a:ext cx="0" cy="2600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86568" y="4648673"/>
            <a:ext cx="72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06648" y="4653136"/>
            <a:ext cx="0" cy="636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31311" y="5309311"/>
            <a:ext cx="15506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Two months after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 +60)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3889" y="1877081"/>
            <a:ext cx="244949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After BDR</a:t>
            </a:r>
          </a:p>
          <a:p>
            <a:pPr algn="ctr"/>
            <a:endParaRPr lang="en-AU" sz="5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en-AU" sz="14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1.80</a:t>
            </a:r>
            <a:r>
              <a:rPr lang="en-AU" sz="14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event days per 100 opportunity days</a:t>
            </a:r>
            <a:endParaRPr lang="en-AU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5047" y="1867963"/>
            <a:ext cx="244949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Before BDR</a:t>
            </a:r>
          </a:p>
          <a:p>
            <a:pPr algn="ctr"/>
            <a:endParaRPr lang="en-AU" sz="5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en-AU" sz="14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2.15</a:t>
            </a:r>
            <a:r>
              <a:rPr lang="en-AU" sz="14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event days per 100 opportunity days</a:t>
            </a:r>
            <a:endParaRPr lang="en-AU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01446" y="1011055"/>
            <a:ext cx="1085122" cy="3426057"/>
          </a:xfrm>
          <a:prstGeom prst="rect">
            <a:avLst/>
          </a:prstGeom>
          <a:solidFill>
            <a:schemeClr val="tx2">
              <a:lumMod val="25000"/>
              <a:lumOff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73000"/>
                    </a14:imgEffect>
                    <a14:imgEffect>
                      <a14:brightnessContrast bright="86000" contrast="-57000"/>
                    </a14:imgEffect>
                  </a14:imgLayer>
                </a14:imgProps>
              </a:ext>
            </a:extLst>
          </a:blip>
          <a:srcRect l="43293" r="42590"/>
          <a:stretch/>
        </p:blipFill>
        <p:spPr>
          <a:xfrm>
            <a:off x="4067945" y="908720"/>
            <a:ext cx="1080120" cy="4249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55647"/>
          <a:stretch/>
        </p:blipFill>
        <p:spPr>
          <a:xfrm>
            <a:off x="746429" y="907912"/>
            <a:ext cx="3393524" cy="42492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549556" y="404664"/>
            <a:ext cx="7848872" cy="384043"/>
          </a:xfrm>
        </p:spPr>
        <p:txBody>
          <a:bodyPr/>
          <a:lstStyle/>
          <a:p>
            <a:r>
              <a:rPr lang="en-US" sz="2400" dirty="0" smtClean="0">
                <a:solidFill>
                  <a:srgbClr val="ED7D31"/>
                </a:solidFill>
              </a:rPr>
              <a:t>What we found</a:t>
            </a:r>
            <a:endParaRPr lang="en-AU" sz="2400" dirty="0">
              <a:solidFill>
                <a:srgbClr val="ED7D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607" y="4581128"/>
            <a:ext cx="758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First ban commences</a:t>
            </a:r>
          </a:p>
          <a:p>
            <a:pPr algn="ctr"/>
            <a:endParaRPr lang="en-AU" sz="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740352" y="4293096"/>
            <a:ext cx="2" cy="3486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1640" y="4307526"/>
            <a:ext cx="0" cy="3486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3569" y="4597678"/>
            <a:ext cx="1656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One year prior to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(t -365)</a:t>
            </a:r>
            <a:endParaRPr lang="en-A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81551" y="4641783"/>
            <a:ext cx="1656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End of follow-up period</a:t>
            </a:r>
          </a:p>
          <a:p>
            <a:pPr algn="ctr"/>
            <a:endParaRPr lang="en-AU" sz="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</a:rPr>
              <a:t>(t +340)</a:t>
            </a:r>
            <a:endParaRPr lang="en-A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01447" y="4393045"/>
            <a:ext cx="0" cy="2600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381367" y="4653136"/>
            <a:ext cx="72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81367" y="4653136"/>
            <a:ext cx="0" cy="636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5289145"/>
            <a:ext cx="15506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Two months prior to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 -60)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572000" y="1011055"/>
            <a:ext cx="1" cy="3570073"/>
          </a:xfrm>
          <a:prstGeom prst="line">
            <a:avLst/>
          </a:prstGeom>
          <a:ln>
            <a:solidFill>
              <a:schemeClr val="bg1">
                <a:lumMod val="95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6568" y="4393045"/>
            <a:ext cx="0" cy="2600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86568" y="4648673"/>
            <a:ext cx="72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06648" y="4653136"/>
            <a:ext cx="0" cy="636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31311" y="5309311"/>
            <a:ext cx="15506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Two months after first ban</a:t>
            </a:r>
          </a:p>
          <a:p>
            <a:pPr algn="ctr"/>
            <a:endParaRPr lang="en-AU" sz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(t +60)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7409"/>
          <a:stretch/>
        </p:blipFill>
        <p:spPr>
          <a:xfrm>
            <a:off x="5148064" y="908720"/>
            <a:ext cx="3258655" cy="42492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81769" y="1459205"/>
            <a:ext cx="292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immediate impact on event frequency</a:t>
            </a:r>
            <a:endParaRPr lang="en-AU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72968" y="3140968"/>
            <a:ext cx="1147101" cy="633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97248" y="1864831"/>
            <a:ext cx="2304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Statistically significant, gradual decline in follow-up period</a:t>
            </a:r>
            <a:endParaRPr lang="en-AU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949377" y="2646091"/>
            <a:ext cx="0" cy="60248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644007" y="2078431"/>
            <a:ext cx="1" cy="95412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87227" y="1732298"/>
            <a:ext cx="1816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Non-significant change in slope of line</a:t>
            </a:r>
            <a:endParaRPr lang="en-AU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99885" y="2471246"/>
            <a:ext cx="1096" cy="56309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the BDR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08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395536" y="332656"/>
            <a:ext cx="7776864" cy="3840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ED7D31"/>
                </a:solidFill>
                <a:latin typeface="+mn-lt"/>
              </a:rPr>
              <a:t>This person shows a reduced frequency of alcohol-related contacts after going on the BDR:</a:t>
            </a:r>
            <a:endParaRPr lang="en-AU" sz="2400" b="1" dirty="0">
              <a:solidFill>
                <a:srgbClr val="ED7D31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87890109"/>
              </p:ext>
            </p:extLst>
          </p:nvPr>
        </p:nvGraphicFramePr>
        <p:xfrm>
          <a:off x="683568" y="1628800"/>
          <a:ext cx="7848871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796136" y="1980299"/>
            <a:ext cx="0" cy="159271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36096" y="167877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accent4">
                    <a:lumMod val="75000"/>
                  </a:schemeClr>
                </a:solidFill>
              </a:rPr>
              <a:t>On BDR</a:t>
            </a:r>
            <a:endParaRPr lang="en-A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1034" y="1676430"/>
            <a:ext cx="146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50000"/>
                  </a:schemeClr>
                </a:solidFill>
              </a:rPr>
              <a:t>Protective custody</a:t>
            </a:r>
            <a:endParaRPr lang="en-A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067944" y="1986498"/>
            <a:ext cx="0" cy="159271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9490" y="1676429"/>
            <a:ext cx="22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5B9BD5"/>
                </a:solidFill>
              </a:rPr>
              <a:t>Alcohol-related</a:t>
            </a:r>
            <a:r>
              <a:rPr lang="en-AU" sz="1200" dirty="0" smtClean="0">
                <a:solidFill>
                  <a:srgbClr val="00B0F0"/>
                </a:solidFill>
              </a:rPr>
              <a:t> </a:t>
            </a:r>
            <a:r>
              <a:rPr lang="en-AU" sz="1200" dirty="0" smtClean="0">
                <a:solidFill>
                  <a:srgbClr val="5B9BD5"/>
                </a:solidFill>
              </a:rPr>
              <a:t>infringement</a:t>
            </a:r>
            <a:endParaRPr lang="en-AU" sz="1200" dirty="0">
              <a:solidFill>
                <a:srgbClr val="5B9BD5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35696" y="1961378"/>
            <a:ext cx="0" cy="1683646"/>
          </a:xfrm>
          <a:prstGeom prst="straightConnector1">
            <a:avLst/>
          </a:prstGeom>
          <a:ln w="19050">
            <a:solidFill>
              <a:srgbClr val="5B9BD5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940305158"/>
              </p:ext>
            </p:extLst>
          </p:nvPr>
        </p:nvGraphicFramePr>
        <p:xfrm>
          <a:off x="791580" y="1935686"/>
          <a:ext cx="7596844" cy="363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467544" y="408897"/>
            <a:ext cx="7776864" cy="3840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ED7D31"/>
                </a:solidFill>
                <a:latin typeface="+mn-lt"/>
              </a:rPr>
              <a:t>This person maintained a similar frequency of events while on BDR as they did prior to BDR:</a:t>
            </a:r>
            <a:endParaRPr lang="en-AU" sz="2400" b="1" dirty="0">
              <a:solidFill>
                <a:srgbClr val="ED7D31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20272" y="1996044"/>
            <a:ext cx="0" cy="177641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4228" y="173108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accent4">
                    <a:lumMod val="75000"/>
                  </a:schemeClr>
                </a:solidFill>
              </a:rPr>
              <a:t>On BDR</a:t>
            </a:r>
            <a:endParaRPr lang="en-A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7237" y="1719045"/>
            <a:ext cx="146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50000"/>
                  </a:schemeClr>
                </a:solidFill>
              </a:rPr>
              <a:t>Protective custody</a:t>
            </a:r>
            <a:endParaRPr lang="en-A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23728" y="1977471"/>
            <a:ext cx="0" cy="180045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17156" y="1741854"/>
            <a:ext cx="22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5B9BD5"/>
                </a:solidFill>
              </a:rPr>
              <a:t>Alcohol-related</a:t>
            </a:r>
            <a:r>
              <a:rPr lang="en-AU" sz="1200" dirty="0" smtClean="0">
                <a:solidFill>
                  <a:srgbClr val="00B0F0"/>
                </a:solidFill>
              </a:rPr>
              <a:t> </a:t>
            </a:r>
            <a:r>
              <a:rPr lang="en-AU" sz="1200" dirty="0" smtClean="0">
                <a:solidFill>
                  <a:srgbClr val="5B9BD5"/>
                </a:solidFill>
              </a:rPr>
              <a:t>infringement</a:t>
            </a:r>
            <a:endParaRPr lang="en-AU" sz="1200" dirty="0">
              <a:solidFill>
                <a:srgbClr val="5B9BD5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80112" y="1977471"/>
            <a:ext cx="0" cy="1797023"/>
          </a:xfrm>
          <a:prstGeom prst="straightConnector1">
            <a:avLst/>
          </a:prstGeom>
          <a:ln w="19050">
            <a:solidFill>
              <a:srgbClr val="5B9BD5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39952" y="3159540"/>
            <a:ext cx="0" cy="6129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5702" y="2860998"/>
            <a:ext cx="22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2060"/>
                </a:solidFill>
              </a:rPr>
              <a:t>Alcohol-related apprehension</a:t>
            </a:r>
            <a:endParaRPr lang="en-AU" sz="1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4581128"/>
            <a:ext cx="160294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" dirty="0" smtClean="0">
                <a:solidFill>
                  <a:srgbClr val="70AD47"/>
                </a:solidFill>
              </a:rPr>
              <a:t>Negative alcohol test</a:t>
            </a:r>
            <a:endParaRPr lang="en-AU" sz="1150" dirty="0">
              <a:solidFill>
                <a:srgbClr val="70AD47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41849" y="1711841"/>
            <a:ext cx="67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ED7D31"/>
                </a:solidFill>
              </a:rPr>
              <a:t>Prison</a:t>
            </a:r>
            <a:endParaRPr lang="en-AU" sz="1200" dirty="0">
              <a:solidFill>
                <a:srgbClr val="ED7D3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896036" y="4725144"/>
            <a:ext cx="324036" cy="0"/>
          </a:xfrm>
          <a:prstGeom prst="straightConnector1">
            <a:avLst/>
          </a:prstGeom>
          <a:ln w="1905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740352" y="1988840"/>
            <a:ext cx="0" cy="1776414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6408712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the BDR on alcohol-related issues in the justice system</a:t>
            </a:r>
            <a:r>
              <a:rPr lang="en-AU" sz="1400" dirty="0"/>
              <a:t/>
            </a:r>
            <a:br>
              <a:rPr lang="en-AU" sz="1400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68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395536" y="476672"/>
            <a:ext cx="7848872" cy="2160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rgbClr val="7030A0"/>
                </a:solidFill>
              </a:rPr>
              <a:t>Our analyses showed that:</a:t>
            </a:r>
            <a:endParaRPr lang="en-AU" sz="2400" dirty="0">
              <a:solidFill>
                <a:srgbClr val="7030A0"/>
              </a:solidFill>
            </a:endParaRPr>
          </a:p>
          <a:p>
            <a:endParaRPr lang="en-AU" sz="1400" dirty="0"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268760"/>
            <a:ext cx="8280920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Lato Light" panose="020F0502020204030203" pitchFamily="34" charset="0"/>
              <a:buChar char="»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Alcohol-related contact with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justice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system is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major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reason for people being on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Banned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Drinker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Register</a:t>
            </a:r>
          </a:p>
          <a:p>
            <a:pPr marL="180975" indent="-180975">
              <a:lnSpc>
                <a:spcPct val="150000"/>
              </a:lnSpc>
              <a:buFont typeface="Lato Light" panose="020F0502020204030203" pitchFamily="34" charset="0"/>
              <a:buChar char="»"/>
            </a:pPr>
            <a:endParaRPr lang="en-US" sz="11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80975" indent="-180975">
              <a:lnSpc>
                <a:spcPct val="150000"/>
              </a:lnSpc>
              <a:buFont typeface="Lato Light" panose="020F0502020204030203" pitchFamily="34" charset="0"/>
              <a:buChar char="»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Some individuals have no further alcohol-related contact with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justice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system </a:t>
            </a:r>
            <a:r>
              <a:rPr lang="en-US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after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BDR, but many of these had infrequent contact </a:t>
            </a:r>
            <a:r>
              <a:rPr lang="en-US" i="1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before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BDR</a:t>
            </a:r>
          </a:p>
          <a:p>
            <a:pPr marL="180975" indent="-180975">
              <a:lnSpc>
                <a:spcPct val="150000"/>
              </a:lnSpc>
              <a:buFont typeface="Lato Light" panose="020F0502020204030203" pitchFamily="34" charset="0"/>
              <a:buChar char="»"/>
            </a:pPr>
            <a:endParaRPr lang="en-US" sz="11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80975" indent="-180975">
              <a:lnSpc>
                <a:spcPct val="150000"/>
              </a:lnSpc>
              <a:buFont typeface="Lato Light" panose="020F0502020204030203" pitchFamily="34" charset="0"/>
              <a:buChar char="»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ain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impact of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BDR on individuals who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have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frequent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alcohol-related contact with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justice system</a:t>
            </a:r>
          </a:p>
          <a:p>
            <a:pPr marL="180975" indent="-180975">
              <a:lnSpc>
                <a:spcPct val="150000"/>
              </a:lnSpc>
              <a:buFont typeface="Lato Light" panose="020F0502020204030203" pitchFamily="34" charset="0"/>
              <a:buChar char="»"/>
            </a:pPr>
            <a:endParaRPr lang="en-US" sz="11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80975" indent="-180975">
              <a:lnSpc>
                <a:spcPct val="150000"/>
              </a:lnSpc>
              <a:buFont typeface="Lato Light" panose="020F0502020204030203" pitchFamily="34" charset="0"/>
              <a:buChar char="»"/>
            </a:pP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This group appears to show a reduction in contacts after going on BDR but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t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his reduction is gradual rather than immediate</a:t>
            </a:r>
          </a:p>
        </p:txBody>
      </p:sp>
    </p:spTree>
    <p:extLst>
      <p:ext uri="{BB962C8B-B14F-4D97-AF65-F5344CB8AC3E}">
        <p14:creationId xmlns:p14="http://schemas.microsoft.com/office/powerpoint/2010/main" val="21217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2"/>
          </p:nvPr>
        </p:nvSpPr>
        <p:spPr>
          <a:xfrm>
            <a:off x="1403648" y="1700808"/>
            <a:ext cx="6336704" cy="31683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“The BDR </a:t>
            </a:r>
            <a:r>
              <a:rPr lang="en-US" sz="2000" dirty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is one of many alcohol harm minimisation policy initiatives, </a:t>
            </a:r>
            <a:r>
              <a:rPr lang="en-US" sz="2000" b="1" dirty="0" smtClean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it does not work in isolation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US" sz="2000" dirty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It forms part of the contribution in achieving a healthier and safer community by reducing alcohol related harms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r>
              <a:rPr lang="en-US" sz="2000" b="1" dirty="0" smtClean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” </a:t>
            </a:r>
          </a:p>
          <a:p>
            <a:pPr algn="ctr">
              <a:lnSpc>
                <a:spcPct val="150000"/>
              </a:lnSpc>
            </a:pPr>
            <a:r>
              <a:rPr lang="en-US" sz="1000" b="1" dirty="0" smtClean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–</a:t>
            </a:r>
            <a:r>
              <a:rPr lang="en-US" sz="2000" b="1" dirty="0" smtClean="0">
                <a:solidFill>
                  <a:srgbClr val="7030A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00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p. 74, Twelve-month evaluation of the BDR</a:t>
            </a:r>
            <a:endParaRPr lang="en-AU" sz="1000" dirty="0">
              <a:solidFill>
                <a:srgbClr val="7030A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848872" cy="1196975"/>
          </a:xfrm>
        </p:spPr>
        <p:txBody>
          <a:bodyPr>
            <a:normAutofit fontScale="90000"/>
          </a:bodyPr>
          <a:lstStyle/>
          <a:p>
            <a:r>
              <a:rPr lang="en-AU" sz="4900" dirty="0" smtClean="0">
                <a:solidFill>
                  <a:srgbClr val="7030A0"/>
                </a:solidFill>
              </a:rPr>
              <a:t>Thank You</a:t>
            </a:r>
            <a:r>
              <a:rPr lang="en-AU" dirty="0" smtClean="0">
                <a:solidFill>
                  <a:srgbClr val="7030A0"/>
                </a:solidFill>
              </a:rPr>
              <a:t/>
            </a:r>
            <a:br>
              <a:rPr lang="en-AU" dirty="0" smtClean="0">
                <a:solidFill>
                  <a:srgbClr val="7030A0"/>
                </a:solidFill>
              </a:rPr>
            </a:br>
            <a:r>
              <a:rPr lang="en-AU" sz="3100" dirty="0" smtClean="0">
                <a:solidFill>
                  <a:srgbClr val="7030A0"/>
                </a:solidFill>
              </a:rPr>
              <a:t/>
            </a:r>
            <a:br>
              <a:rPr lang="en-AU" sz="3100" dirty="0" smtClean="0">
                <a:solidFill>
                  <a:srgbClr val="7030A0"/>
                </a:solidFill>
              </a:rPr>
            </a:br>
            <a:r>
              <a:rPr lang="en-AU" sz="27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alana.cook@nt.gov.au</a:t>
            </a:r>
            <a:br>
              <a:rPr lang="en-AU" sz="27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27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en-AU" sz="27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24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en-AU" sz="24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24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en-AU" sz="24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24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en-AU" sz="24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20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Final report can be downloaded via: </a:t>
            </a:r>
            <a:br>
              <a:rPr lang="en-AU" sz="2000" b="0" dirty="0" smtClean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200" b="0" dirty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en-AU" sz="1200" b="0" dirty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2000" b="0" u="sng" dirty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https://digitallibrary.health.nt.gov.au/prodjspui/handle/10137/7236</a:t>
            </a:r>
          </a:p>
        </p:txBody>
      </p:sp>
    </p:spTree>
    <p:extLst>
      <p:ext uri="{BB962C8B-B14F-4D97-AF65-F5344CB8AC3E}">
        <p14:creationId xmlns:p14="http://schemas.microsoft.com/office/powerpoint/2010/main" val="13009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529140139"/>
              </p:ext>
            </p:extLst>
          </p:nvPr>
        </p:nvGraphicFramePr>
        <p:xfrm>
          <a:off x="683568" y="1953428"/>
          <a:ext cx="766162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558366" y="309274"/>
            <a:ext cx="7776864" cy="8394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ED7D31"/>
                </a:solidFill>
                <a:latin typeface="+mn-lt"/>
              </a:rPr>
              <a:t>This person shows a reduced frequency of alcohol-related contacts </a:t>
            </a:r>
            <a:r>
              <a:rPr lang="en-US" sz="2000" b="1" u="sng" dirty="0" smtClean="0">
                <a:solidFill>
                  <a:srgbClr val="ED7D31"/>
                </a:solidFill>
                <a:latin typeface="+mn-lt"/>
              </a:rPr>
              <a:t>and</a:t>
            </a:r>
            <a:r>
              <a:rPr lang="en-US" sz="2000" b="1" dirty="0" smtClean="0">
                <a:solidFill>
                  <a:srgbClr val="ED7D31"/>
                </a:solidFill>
                <a:latin typeface="+mn-lt"/>
              </a:rPr>
              <a:t> negative alcohol tests show they haven’t left the NT:</a:t>
            </a:r>
            <a:endParaRPr lang="en-AU" sz="2400" b="1" dirty="0">
              <a:solidFill>
                <a:srgbClr val="ED7D31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68244" y="1980298"/>
            <a:ext cx="0" cy="159271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167913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accent4">
                    <a:lumMod val="75000"/>
                  </a:schemeClr>
                </a:solidFill>
              </a:rPr>
              <a:t>On BDR</a:t>
            </a:r>
            <a:endParaRPr lang="en-A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2102" y="1723426"/>
            <a:ext cx="146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50000"/>
                  </a:schemeClr>
                </a:solidFill>
              </a:rPr>
              <a:t>Protective custody</a:t>
            </a:r>
            <a:endParaRPr lang="en-A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79712" y="1980299"/>
            <a:ext cx="0" cy="159271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39952" y="1676428"/>
            <a:ext cx="22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5B9BD5"/>
                </a:solidFill>
              </a:rPr>
              <a:t>Alcohol-related</a:t>
            </a:r>
            <a:r>
              <a:rPr lang="en-AU" sz="1200" dirty="0" smtClean="0">
                <a:solidFill>
                  <a:srgbClr val="00B0F0"/>
                </a:solidFill>
              </a:rPr>
              <a:t> </a:t>
            </a:r>
            <a:r>
              <a:rPr lang="en-AU" sz="1200" dirty="0" smtClean="0">
                <a:solidFill>
                  <a:srgbClr val="5B9BD5"/>
                </a:solidFill>
              </a:rPr>
              <a:t>infringement</a:t>
            </a:r>
            <a:endParaRPr lang="en-AU" sz="1200" dirty="0">
              <a:solidFill>
                <a:srgbClr val="5B9BD5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17400" y="2000741"/>
            <a:ext cx="0" cy="1584176"/>
          </a:xfrm>
          <a:prstGeom prst="straightConnector1">
            <a:avLst/>
          </a:prstGeom>
          <a:ln w="19050">
            <a:solidFill>
              <a:srgbClr val="5B9BD5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39695" y="3069828"/>
            <a:ext cx="0" cy="5096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2792829"/>
            <a:ext cx="22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2060"/>
                </a:solidFill>
              </a:rPr>
              <a:t>Alcohol-related apprehension</a:t>
            </a:r>
            <a:endParaRPr lang="en-AU" sz="1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2850" y="2792829"/>
            <a:ext cx="1692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70AD47"/>
                </a:solidFill>
              </a:rPr>
              <a:t>Negative alcohol test</a:t>
            </a:r>
            <a:endParaRPr lang="en-AU" sz="1200" dirty="0">
              <a:solidFill>
                <a:srgbClr val="70AD47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812360" y="3063407"/>
            <a:ext cx="0" cy="509608"/>
          </a:xfrm>
          <a:prstGeom prst="straightConnector1">
            <a:avLst/>
          </a:prstGeom>
          <a:ln w="1905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16216" y="4437112"/>
            <a:ext cx="5946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0152" y="429861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C00000"/>
                </a:solidFill>
              </a:rPr>
              <a:t>Prison</a:t>
            </a:r>
            <a:endParaRPr lang="en-A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395536" y="232533"/>
            <a:ext cx="7776864" cy="3840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This person had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 alcohol-related events in the year before or after going on the 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BDR:</a:t>
            </a:r>
            <a:endParaRPr lang="en-AU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endParaRPr lang="en-AU" sz="2000" b="1" dirty="0">
              <a:solidFill>
                <a:schemeClr val="accent6">
                  <a:lumMod val="75000"/>
                </a:schemeClr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15616" y="1628800"/>
            <a:ext cx="6878502" cy="3663883"/>
            <a:chOff x="1058408" y="1709035"/>
            <a:chExt cx="6878502" cy="3663883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1058408" y="2132856"/>
            <a:ext cx="6878502" cy="32400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8" name="Group 17"/>
            <p:cNvGrpSpPr/>
            <p:nvPr/>
          </p:nvGrpSpPr>
          <p:grpSpPr>
            <a:xfrm>
              <a:off x="1994512" y="1709035"/>
              <a:ext cx="4557708" cy="2224021"/>
              <a:chOff x="1994512" y="1709035"/>
              <a:chExt cx="4557708" cy="2224021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2339752" y="2060848"/>
                <a:ext cx="0" cy="1872208"/>
              </a:xfrm>
              <a:prstGeom prst="straightConnector1">
                <a:avLst/>
              </a:prstGeom>
              <a:ln w="19050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156176" y="2060848"/>
                <a:ext cx="0" cy="1368152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779912" y="2060848"/>
                <a:ext cx="0" cy="1872208"/>
              </a:xfrm>
              <a:prstGeom prst="straightConnector1">
                <a:avLst/>
              </a:prstGeom>
              <a:ln w="19050">
                <a:solidFill>
                  <a:srgbClr val="70AD4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4512" y="1709035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 smtClean="0">
                    <a:solidFill>
                      <a:srgbClr val="ED7D31"/>
                    </a:solidFill>
                  </a:rPr>
                  <a:t>Prison</a:t>
                </a:r>
                <a:endParaRPr lang="en-AU" sz="12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60132" y="1742886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On BDR</a:t>
                </a:r>
                <a:endParaRPr lang="en-AU" sz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23828" y="1726451"/>
                <a:ext cx="16921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 smtClean="0">
                    <a:solidFill>
                      <a:srgbClr val="70AD47"/>
                    </a:solidFill>
                  </a:rPr>
                  <a:t>Negative alcohol test</a:t>
                </a:r>
                <a:endParaRPr lang="en-AU" sz="1200" dirty="0">
                  <a:solidFill>
                    <a:srgbClr val="70AD47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91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395536" y="371890"/>
            <a:ext cx="7920880" cy="792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This person had criminal + non-criminal events before BDR and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 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further events after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going on the 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BDR:</a:t>
            </a:r>
            <a:endParaRPr lang="en-AU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endParaRPr lang="en-AU" sz="2000" b="1" dirty="0">
              <a:solidFill>
                <a:schemeClr val="accent6">
                  <a:lumMod val="75000"/>
                </a:schemeClr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5616" y="1844824"/>
            <a:ext cx="7272808" cy="3528095"/>
            <a:chOff x="1115616" y="1844824"/>
            <a:chExt cx="7272808" cy="3528095"/>
          </a:xfrm>
        </p:grpSpPr>
        <p:graphicFrame>
          <p:nvGraphicFramePr>
            <p:cNvPr id="14" name="Chart 13"/>
            <p:cNvGraphicFramePr/>
            <p:nvPr>
              <p:extLst/>
            </p:nvPr>
          </p:nvGraphicFramePr>
          <p:xfrm>
            <a:off x="1115616" y="1844824"/>
            <a:ext cx="7272808" cy="35280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 rot="19344902">
              <a:off x="7545516" y="4664327"/>
              <a:ext cx="792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700" dirty="0" smtClean="0">
                  <a:solidFill>
                    <a:schemeClr val="bg2">
                      <a:lumMod val="50000"/>
                    </a:schemeClr>
                  </a:solidFill>
                </a:rPr>
                <a:t>2/08/2018</a:t>
              </a:r>
              <a:endParaRPr lang="en-AU" sz="7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2411760" y="4365104"/>
            <a:ext cx="936104" cy="0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09428" y="1980613"/>
            <a:ext cx="0" cy="159271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9832" y="167054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ED7D31"/>
                </a:solidFill>
              </a:rPr>
              <a:t>Prison</a:t>
            </a:r>
            <a:endParaRPr lang="en-AU" sz="1200" dirty="0">
              <a:solidFill>
                <a:srgbClr val="ED7D3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9106" y="1670545"/>
            <a:ext cx="146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50000"/>
                  </a:schemeClr>
                </a:solidFill>
              </a:rPr>
              <a:t>Protective custody</a:t>
            </a:r>
            <a:endParaRPr lang="en-A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3179" y="167054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accent4">
                    <a:lumMod val="75000"/>
                  </a:schemeClr>
                </a:solidFill>
              </a:rPr>
              <a:t>On BDR</a:t>
            </a:r>
            <a:endParaRPr lang="en-A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16016" y="1980613"/>
            <a:ext cx="0" cy="159271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47864" y="1988840"/>
            <a:ext cx="0" cy="2384491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23728" y="1980612"/>
            <a:ext cx="0" cy="1592717"/>
          </a:xfrm>
          <a:prstGeom prst="straightConnector1">
            <a:avLst/>
          </a:prstGeom>
          <a:ln w="1905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46761" y="1670545"/>
            <a:ext cx="22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2060"/>
                </a:solidFill>
              </a:rPr>
              <a:t>Alcohol-related apprehension</a:t>
            </a:r>
            <a:endParaRPr lang="en-A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2"/>
          </p:nvPr>
        </p:nvSpPr>
        <p:spPr>
          <a:xfrm>
            <a:off x="443956" y="505459"/>
            <a:ext cx="7920880" cy="792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This person had criminal + non-criminal events before and after going 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on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 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BDR:</a:t>
            </a:r>
            <a:endParaRPr lang="en-AU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endParaRPr lang="en-AU" sz="2000" b="1" dirty="0">
              <a:solidFill>
                <a:schemeClr val="accent6">
                  <a:lumMod val="75000"/>
                </a:schemeClr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344902">
            <a:off x="7185477" y="4729920"/>
            <a:ext cx="79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AU" sz="700" dirty="0" smtClean="0">
                <a:solidFill>
                  <a:schemeClr val="bg2">
                    <a:lumMod val="50000"/>
                  </a:schemeClr>
                </a:solidFill>
              </a:rPr>
              <a:t>/08/2018</a:t>
            </a:r>
            <a:endParaRPr lang="en-AU" sz="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6601" y="2216184"/>
            <a:ext cx="22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2060"/>
                </a:solidFill>
              </a:rPr>
              <a:t>Alcohol-related apprehension</a:t>
            </a:r>
            <a:endParaRPr lang="en-AU" sz="1200" dirty="0">
              <a:solidFill>
                <a:srgbClr val="00206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16016" y="2493183"/>
            <a:ext cx="0" cy="1007825"/>
          </a:xfrm>
          <a:prstGeom prst="straightConnector1">
            <a:avLst/>
          </a:prstGeom>
          <a:ln w="1905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71600" y="1737360"/>
            <a:ext cx="7570136" cy="3822599"/>
            <a:chOff x="1115616" y="1521336"/>
            <a:chExt cx="7570136" cy="3822599"/>
          </a:xfrm>
        </p:grpSpPr>
        <p:graphicFrame>
          <p:nvGraphicFramePr>
            <p:cNvPr id="16" name="Chart 15"/>
            <p:cNvGraphicFramePr/>
            <p:nvPr>
              <p:extLst/>
            </p:nvPr>
          </p:nvGraphicFramePr>
          <p:xfrm>
            <a:off x="1115616" y="1587802"/>
            <a:ext cx="6840760" cy="3756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2547481" y="1521336"/>
              <a:ext cx="3833016" cy="1522106"/>
              <a:chOff x="2418625" y="1886823"/>
              <a:chExt cx="3793286" cy="130335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418625" y="2913180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 smtClean="0">
                    <a:solidFill>
                      <a:srgbClr val="ED7D31"/>
                    </a:solidFill>
                  </a:rPr>
                  <a:t>Prison</a:t>
                </a:r>
                <a:endParaRPr lang="en-AU" sz="12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832129" y="1886823"/>
                <a:ext cx="1469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Protective custody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19823" y="1934292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On BDR</a:t>
                </a:r>
                <a:endParaRPr lang="en-AU" sz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3402222" y="2132736"/>
                <a:ext cx="0" cy="1017635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2843808" y="2996952"/>
              <a:ext cx="0" cy="959633"/>
            </a:xfrm>
            <a:prstGeom prst="straightConnector1">
              <a:avLst/>
            </a:prstGeom>
            <a:ln w="19050">
              <a:solidFill>
                <a:srgbClr val="ED7D31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444208" y="1556792"/>
              <a:ext cx="2241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5B9BD5"/>
                  </a:solidFill>
                </a:rPr>
                <a:t>Alcohol-related infringement</a:t>
              </a:r>
              <a:endParaRPr lang="en-AU" sz="1200" dirty="0">
                <a:solidFill>
                  <a:srgbClr val="5B9BD5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7308304" y="2038938"/>
            <a:ext cx="0" cy="1683646"/>
          </a:xfrm>
          <a:prstGeom prst="straightConnector1">
            <a:avLst/>
          </a:prstGeom>
          <a:ln w="19050">
            <a:solidFill>
              <a:srgbClr val="5B9BD5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72000" y="3212976"/>
            <a:ext cx="0" cy="5096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08161" y="2935977"/>
            <a:ext cx="22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2060"/>
                </a:solidFill>
              </a:rPr>
              <a:t>Alcohol-related apprehension</a:t>
            </a:r>
            <a:endParaRPr lang="en-AU" sz="1200" dirty="0">
              <a:solidFill>
                <a:srgbClr val="00206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868144" y="2060849"/>
            <a:ext cx="0" cy="168364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0610" y="1340768"/>
            <a:ext cx="8045846" cy="403244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</a:t>
            </a:r>
            <a:r>
              <a:rPr lang="en-US" sz="1900" dirty="0" smtClean="0"/>
              <a:t>n NT wide </a:t>
            </a:r>
            <a:r>
              <a:rPr lang="en-AU" sz="1900" dirty="0" smtClean="0"/>
              <a:t>alcohol </a:t>
            </a:r>
            <a:r>
              <a:rPr lang="en-AU" sz="1900" dirty="0"/>
              <a:t>harm reduction initiative </a:t>
            </a:r>
            <a:r>
              <a:rPr lang="en-AU" sz="1900" dirty="0" smtClean="0"/>
              <a:t>to improve </a:t>
            </a:r>
            <a:r>
              <a:rPr lang="en-AU" sz="1900" dirty="0"/>
              <a:t>community health and</a:t>
            </a:r>
            <a:r>
              <a:rPr lang="en-AU" sz="1900" b="1" dirty="0"/>
              <a:t> </a:t>
            </a:r>
            <a:r>
              <a:rPr lang="en-AU" sz="1900" dirty="0"/>
              <a:t>safety</a:t>
            </a:r>
            <a:r>
              <a:rPr lang="en-AU" sz="2000" b="1" dirty="0"/>
              <a:t> by reducing alcohol-related </a:t>
            </a:r>
            <a:r>
              <a:rPr lang="en-AU" sz="2000" b="1" dirty="0" smtClean="0"/>
              <a:t>harms</a:t>
            </a:r>
            <a:endParaRPr lang="en-AU" b="1" dirty="0" smtClean="0"/>
          </a:p>
          <a:p>
            <a:pPr lvl="0">
              <a:lnSpc>
                <a:spcPct val="200000"/>
              </a:lnSpc>
            </a:pPr>
            <a:endParaRPr lang="en-AU" sz="800" dirty="0" smtClean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400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900" dirty="0"/>
              <a:t>T</a:t>
            </a:r>
            <a:r>
              <a:rPr lang="en-AU" sz="1900" dirty="0" smtClean="0"/>
              <a:t>emporarily bans </a:t>
            </a:r>
            <a:r>
              <a:rPr lang="en-AU" sz="1900" dirty="0"/>
              <a:t>individuals from purchasing, possessing or consuming alcohol, combined with denial of sale from take-away alcohol </a:t>
            </a:r>
            <a:r>
              <a:rPr lang="en-AU" sz="1900" dirty="0" smtClean="0"/>
              <a:t>outlets + encourages uptake of treatment/rehabilitation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800" dirty="0" smtClean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1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900" dirty="0" smtClean="0"/>
              <a:t>Enforced by having consumers’ photo ID scanned at point of purchase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00" b="1" dirty="0"/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400" b="1" dirty="0"/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400" b="1" dirty="0" smtClean="0"/>
          </a:p>
          <a:p>
            <a:pPr marL="180975" lvl="0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50" b="1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30610" y="404664"/>
            <a:ext cx="7848872" cy="504056"/>
          </a:xfrm>
        </p:spPr>
        <p:txBody>
          <a:bodyPr/>
          <a:lstStyle/>
          <a:p>
            <a:r>
              <a:rPr lang="en-AU" sz="2400" dirty="0" smtClean="0"/>
              <a:t>What is the Banned Drinker Register?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588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idx="12"/>
          </p:nvPr>
        </p:nvSpPr>
        <p:spPr>
          <a:xfrm>
            <a:off x="678364" y="332656"/>
            <a:ext cx="7848872" cy="384043"/>
          </a:xfrm>
        </p:spPr>
        <p:txBody>
          <a:bodyPr/>
          <a:lstStyle/>
          <a:p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BDR transactions</a:t>
            </a:r>
            <a:endParaRPr lang="en-A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1259632" y="1196752"/>
          <a:ext cx="64087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606356" y="4699722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AU" sz="2200" dirty="0">
                <a:ea typeface="Calibri" panose="020F0502020204030204" pitchFamily="34" charset="0"/>
                <a:cs typeface="Times New Roman" panose="02020603050405020304" pitchFamily="18" charset="0"/>
              </a:rPr>
              <a:t>year of the BDR,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approximately </a:t>
            </a:r>
            <a:r>
              <a:rPr lang="en-A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0.12</a:t>
            </a:r>
            <a:r>
              <a:rPr lang="en-A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% of transactions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resulted </a:t>
            </a:r>
            <a:r>
              <a:rPr lang="en-AU" sz="2200" dirty="0">
                <a:ea typeface="Calibri" panose="020F0502020204030204" pitchFamily="34" charset="0"/>
                <a:cs typeface="Times New Roman" panose="02020603050405020304" pitchFamily="18" charset="0"/>
              </a:rPr>
              <a:t>in refusal of sale due to the person being on the BDR.  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2581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3284" y="1196752"/>
            <a:ext cx="8064896" cy="453650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different ways a person can find themselves on BDR including: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00100" lvl="1" indent="-34290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any </a:t>
            </a:r>
            <a:r>
              <a:rPr lang="en-US" sz="1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combination of three alcohol-related </a:t>
            </a:r>
            <a:r>
              <a:rPr lang="en-US" sz="19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protective custody episodes </a:t>
            </a:r>
            <a:r>
              <a:rPr lang="en-US" sz="1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alcohol infringement notices in </a:t>
            </a:r>
            <a:r>
              <a:rPr lang="en-US" sz="19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two years</a:t>
            </a:r>
          </a:p>
          <a:p>
            <a:pPr lvl="1">
              <a:lnSpc>
                <a:spcPct val="130000"/>
              </a:lnSpc>
            </a:pPr>
            <a:endParaRPr lang="en-US" sz="13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800100" lvl="1" indent="-34290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  <a:r>
              <a:rPr lang="en-US" sz="19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pprehension for </a:t>
            </a:r>
            <a:r>
              <a:rPr lang="en-US" sz="1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 alcohol-related offence </a:t>
            </a:r>
            <a:endParaRPr lang="en-US" sz="19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>
              <a:lnSpc>
                <a:spcPct val="130000"/>
              </a:lnSpc>
            </a:pPr>
            <a:endParaRPr lang="en-US" sz="13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800100" lvl="1" indent="-34290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alcohol prohibition condition on a court or parole order</a:t>
            </a:r>
          </a:p>
          <a:p>
            <a:pPr lvl="1">
              <a:lnSpc>
                <a:spcPct val="130000"/>
              </a:lnSpc>
            </a:pPr>
            <a:endParaRPr lang="en-US" sz="13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800100" lvl="1" indent="-34290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self-referral</a:t>
            </a:r>
          </a:p>
          <a:p>
            <a:pPr lvl="1">
              <a:lnSpc>
                <a:spcPct val="130000"/>
              </a:lnSpc>
            </a:pPr>
            <a:endParaRPr lang="en-US" sz="1300" dirty="0" smtClean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800100" lvl="1" indent="-34290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</a:t>
            </a:r>
            <a:r>
              <a:rPr lang="en-US" sz="19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eferral by an authorized person, family member or carer</a:t>
            </a:r>
          </a:p>
          <a:p>
            <a:pPr lvl="1">
              <a:lnSpc>
                <a:spcPct val="200000"/>
              </a:lnSpc>
            </a:pPr>
            <a:endParaRPr lang="en-US" sz="1700" dirty="0"/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00" b="1" dirty="0"/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400" b="1" dirty="0"/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sz="400" b="1" dirty="0" smtClean="0"/>
          </a:p>
          <a:p>
            <a:pPr marL="180975" lvl="0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50" b="1" dirty="0"/>
          </a:p>
        </p:txBody>
      </p:sp>
      <p:sp>
        <p:nvSpPr>
          <p:cNvPr id="3" name="Rectangle 2"/>
          <p:cNvSpPr/>
          <p:nvPr/>
        </p:nvSpPr>
        <p:spPr>
          <a:xfrm>
            <a:off x="463284" y="332656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D6A457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How does a person become a banned drinker?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810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47667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D6A457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How long does a ban last?</a:t>
            </a:r>
            <a:endParaRPr lang="en-AU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11560" y="1340768"/>
            <a:ext cx="6048672" cy="1875275"/>
            <a:chOff x="611560" y="1608475"/>
            <a:chExt cx="7920880" cy="1875275"/>
          </a:xfrm>
        </p:grpSpPr>
        <p:sp>
          <p:nvSpPr>
            <p:cNvPr id="5" name="TextBox 4"/>
            <p:cNvSpPr txBox="1"/>
            <p:nvPr/>
          </p:nvSpPr>
          <p:spPr>
            <a:xfrm>
              <a:off x="611560" y="1608475"/>
              <a:ext cx="2304256" cy="5539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700" dirty="0" smtClean="0"/>
            </a:p>
            <a:p>
              <a:pPr algn="ctr"/>
              <a:r>
                <a:rPr lang="en-AU" sz="1600" b="1" dirty="0" smtClean="0"/>
                <a:t>Three</a:t>
              </a:r>
              <a:r>
                <a:rPr lang="en-AU" sz="1600" dirty="0" smtClean="0"/>
                <a:t> </a:t>
              </a:r>
              <a:r>
                <a:rPr lang="en-AU" sz="1400" dirty="0" smtClean="0"/>
                <a:t>month ban</a:t>
              </a:r>
            </a:p>
            <a:p>
              <a:pPr algn="ctr"/>
              <a:endParaRPr lang="en-AU" sz="7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572000" y="1896507"/>
              <a:ext cx="0" cy="391398"/>
            </a:xfrm>
            <a:prstGeom prst="line">
              <a:avLst/>
            </a:prstGeom>
            <a:ln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19872" y="2287905"/>
              <a:ext cx="2304256" cy="5539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700" dirty="0" smtClean="0"/>
            </a:p>
            <a:p>
              <a:pPr algn="ctr"/>
              <a:r>
                <a:rPr lang="en-AU" sz="1600" b="1" dirty="0" smtClean="0"/>
                <a:t>Six</a:t>
              </a:r>
              <a:r>
                <a:rPr lang="en-AU" sz="1600" dirty="0" smtClean="0"/>
                <a:t> </a:t>
              </a:r>
              <a:r>
                <a:rPr lang="en-AU" sz="1400" dirty="0" smtClean="0"/>
                <a:t>month ban</a:t>
              </a:r>
            </a:p>
            <a:p>
              <a:pPr algn="ctr"/>
              <a:endParaRPr lang="en-AU" sz="7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28184" y="2929752"/>
              <a:ext cx="2304256" cy="5539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700" dirty="0" smtClean="0"/>
            </a:p>
            <a:p>
              <a:pPr algn="ctr"/>
              <a:r>
                <a:rPr lang="en-AU" sz="1600" b="1" dirty="0" smtClean="0"/>
                <a:t>Twelve</a:t>
              </a:r>
              <a:r>
                <a:rPr lang="en-AU" sz="1600" dirty="0" smtClean="0"/>
                <a:t> </a:t>
              </a:r>
              <a:r>
                <a:rPr lang="en-AU" sz="1400" dirty="0" smtClean="0"/>
                <a:t>month ban</a:t>
              </a:r>
            </a:p>
            <a:p>
              <a:pPr algn="ctr"/>
              <a:endParaRPr lang="en-AU" sz="700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2371174" y="1628800"/>
            <a:ext cx="1264722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15703" y="2276872"/>
            <a:ext cx="1264722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80425" y="2276872"/>
            <a:ext cx="0" cy="385173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60232" y="2924944"/>
            <a:ext cx="1264722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924954" y="2924944"/>
            <a:ext cx="0" cy="385753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45147" y="3307050"/>
            <a:ext cx="175961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Twelve</a:t>
            </a:r>
            <a:r>
              <a:rPr lang="en-AU" sz="1600" dirty="0" smtClean="0"/>
              <a:t> </a:t>
            </a:r>
            <a:r>
              <a:rPr lang="en-AU" sz="1400" dirty="0" smtClean="0"/>
              <a:t>month ban resets</a:t>
            </a:r>
            <a:endParaRPr lang="en-A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11560" y="4883495"/>
            <a:ext cx="17596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700" dirty="0" smtClean="0"/>
          </a:p>
          <a:p>
            <a:pPr algn="ctr"/>
            <a:r>
              <a:rPr lang="en-AU" sz="1400" dirty="0" smtClean="0"/>
              <a:t>Exits BDR</a:t>
            </a:r>
          </a:p>
          <a:p>
            <a:pPr algn="ctr"/>
            <a:endParaRPr lang="en-AU" sz="700" dirty="0"/>
          </a:p>
        </p:txBody>
      </p:sp>
      <p:sp>
        <p:nvSpPr>
          <p:cNvPr id="50" name="TextBox 49"/>
          <p:cNvSpPr txBox="1"/>
          <p:nvPr/>
        </p:nvSpPr>
        <p:spPr>
          <a:xfrm>
            <a:off x="2752555" y="4869160"/>
            <a:ext cx="17596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700" dirty="0" smtClean="0"/>
          </a:p>
          <a:p>
            <a:pPr algn="ctr"/>
            <a:r>
              <a:rPr lang="en-AU" sz="1400" dirty="0" smtClean="0"/>
              <a:t>Exits BDR</a:t>
            </a:r>
          </a:p>
          <a:p>
            <a:pPr algn="ctr"/>
            <a:endParaRPr lang="en-AU" sz="700" dirty="0"/>
          </a:p>
        </p:txBody>
      </p:sp>
      <p:sp>
        <p:nvSpPr>
          <p:cNvPr id="51" name="TextBox 50"/>
          <p:cNvSpPr txBox="1"/>
          <p:nvPr/>
        </p:nvSpPr>
        <p:spPr>
          <a:xfrm>
            <a:off x="4906164" y="4869160"/>
            <a:ext cx="17596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700" dirty="0" smtClean="0"/>
          </a:p>
          <a:p>
            <a:pPr algn="ctr"/>
            <a:r>
              <a:rPr lang="en-AU" sz="1400" dirty="0" smtClean="0"/>
              <a:t>Exits BDR</a:t>
            </a:r>
          </a:p>
          <a:p>
            <a:pPr algn="ctr"/>
            <a:endParaRPr lang="en-AU" sz="700" dirty="0"/>
          </a:p>
        </p:txBody>
      </p:sp>
      <p:cxnSp>
        <p:nvCxnSpPr>
          <p:cNvPr id="54" name="Straight Arrow Connector 53"/>
          <p:cNvCxnSpPr>
            <a:stCxn id="5" idx="2"/>
            <a:endCxn id="49" idx="0"/>
          </p:cNvCxnSpPr>
          <p:nvPr/>
        </p:nvCxnSpPr>
        <p:spPr>
          <a:xfrm>
            <a:off x="1491367" y="1894766"/>
            <a:ext cx="0" cy="2988729"/>
          </a:xfrm>
          <a:prstGeom prst="straightConnector1">
            <a:avLst/>
          </a:prstGeom>
          <a:ln>
            <a:solidFill>
              <a:srgbClr val="FFC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8" idx="2"/>
            <a:endCxn id="50" idx="0"/>
          </p:cNvCxnSpPr>
          <p:nvPr/>
        </p:nvCxnSpPr>
        <p:spPr>
          <a:xfrm flipH="1">
            <a:off x="3632362" y="2574196"/>
            <a:ext cx="3534" cy="2294964"/>
          </a:xfrm>
          <a:prstGeom prst="straightConnector1">
            <a:avLst/>
          </a:prstGeom>
          <a:ln>
            <a:solidFill>
              <a:srgbClr val="FFC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2" idx="2"/>
            <a:endCxn id="51" idx="0"/>
          </p:cNvCxnSpPr>
          <p:nvPr/>
        </p:nvCxnSpPr>
        <p:spPr>
          <a:xfrm>
            <a:off x="5780425" y="3216043"/>
            <a:ext cx="5546" cy="1653117"/>
          </a:xfrm>
          <a:prstGeom prst="straightConnector1">
            <a:avLst/>
          </a:prstGeom>
          <a:ln>
            <a:solidFill>
              <a:srgbClr val="FFC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56907" y="1506559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Breach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00618" y="2146067"/>
            <a:ext cx="6082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Breach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92280" y="2780928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Breach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999518" y="2434099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No breach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6200000">
            <a:off x="5270823" y="3749689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No breach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3137386" y="3090193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No breach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>
            <a:endCxn id="30" idx="0"/>
          </p:cNvCxnSpPr>
          <p:nvPr/>
        </p:nvCxnSpPr>
        <p:spPr>
          <a:xfrm>
            <a:off x="7924954" y="3892748"/>
            <a:ext cx="0" cy="986847"/>
          </a:xfrm>
          <a:prstGeom prst="straightConnector1">
            <a:avLst/>
          </a:prstGeom>
          <a:ln>
            <a:solidFill>
              <a:srgbClr val="FFC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5147" y="4879595"/>
            <a:ext cx="17596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700" dirty="0" smtClean="0"/>
          </a:p>
          <a:p>
            <a:pPr algn="ctr"/>
            <a:r>
              <a:rPr lang="en-AU" sz="1400" dirty="0" smtClean="0"/>
              <a:t>Exits BDR</a:t>
            </a:r>
          </a:p>
          <a:p>
            <a:pPr algn="ctr"/>
            <a:endParaRPr lang="en-AU" sz="7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413828" y="4162291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No breach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556792"/>
            <a:ext cx="6480720" cy="2880320"/>
          </a:xfrm>
        </p:spPr>
        <p:txBody>
          <a:bodyPr/>
          <a:lstStyle/>
          <a:p>
            <a:r>
              <a:rPr lang="en-US" dirty="0"/>
              <a:t>What has happened in the first year of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30261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idx="12"/>
          </p:nvPr>
        </p:nvSpPr>
        <p:spPr>
          <a:xfrm>
            <a:off x="395536" y="322034"/>
            <a:ext cx="7848872" cy="384043"/>
          </a:xfrm>
        </p:spPr>
        <p:txBody>
          <a:bodyPr/>
          <a:lstStyle/>
          <a:p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Number of people on the BDR by ban type</a:t>
            </a:r>
            <a:endParaRPr lang="en-A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4263" y="908720"/>
            <a:ext cx="8328265" cy="4608512"/>
            <a:chOff x="739754" y="1023828"/>
            <a:chExt cx="7410412" cy="4608512"/>
          </a:xfrm>
        </p:grpSpPr>
        <p:graphicFrame>
          <p:nvGraphicFramePr>
            <p:cNvPr id="33" name="Chart 32"/>
            <p:cNvGraphicFramePr/>
            <p:nvPr>
              <p:extLst>
                <p:ext uri="{D42A27DB-BD31-4B8C-83A1-F6EECF244321}">
                  <p14:modId xmlns:p14="http://schemas.microsoft.com/office/powerpoint/2010/main" val="879871743"/>
                </p:ext>
              </p:extLst>
            </p:nvPr>
          </p:nvGraphicFramePr>
          <p:xfrm>
            <a:off x="739754" y="1023828"/>
            <a:ext cx="6291751" cy="460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5" name="Chart 34"/>
            <p:cNvGraphicFramePr/>
            <p:nvPr>
              <p:extLst>
                <p:ext uri="{D42A27DB-BD31-4B8C-83A1-F6EECF244321}">
                  <p14:modId xmlns:p14="http://schemas.microsoft.com/office/powerpoint/2010/main" val="143885242"/>
                </p:ext>
              </p:extLst>
            </p:nvPr>
          </p:nvGraphicFramePr>
          <p:xfrm>
            <a:off x="5823947" y="1023828"/>
            <a:ext cx="2326219" cy="3828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2" name="Rectangle 21"/>
          <p:cNvSpPr/>
          <p:nvPr/>
        </p:nvSpPr>
        <p:spPr>
          <a:xfrm>
            <a:off x="683568" y="4628987"/>
            <a:ext cx="76878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dirty="0" smtClean="0"/>
              <a:t>Alcohol-related </a:t>
            </a:r>
            <a:r>
              <a:rPr lang="en-AU" sz="2200" b="1" dirty="0"/>
              <a:t>offences </a:t>
            </a:r>
            <a:r>
              <a:rPr lang="en-AU" sz="2200" dirty="0"/>
              <a:t>and </a:t>
            </a:r>
            <a:r>
              <a:rPr lang="en-AU" sz="2200" b="1" dirty="0"/>
              <a:t>protective custody </a:t>
            </a:r>
            <a:r>
              <a:rPr lang="en-AU" sz="2200" b="1" dirty="0" smtClean="0"/>
              <a:t>episodes</a:t>
            </a:r>
          </a:p>
          <a:p>
            <a:pPr algn="ctr"/>
            <a:r>
              <a:rPr lang="en-AU" sz="2200" b="1" dirty="0" smtClean="0"/>
              <a:t> (i.e. police bans) </a:t>
            </a:r>
            <a:r>
              <a:rPr lang="en-AU" sz="2200" dirty="0"/>
              <a:t>are </a:t>
            </a:r>
            <a:r>
              <a:rPr lang="en-AU" sz="2200" dirty="0" smtClean="0"/>
              <a:t>most </a:t>
            </a:r>
            <a:r>
              <a:rPr lang="en-AU" sz="2200" dirty="0"/>
              <a:t>common </a:t>
            </a:r>
            <a:r>
              <a:rPr lang="en-AU" sz="2200" dirty="0" smtClean="0"/>
              <a:t>reasons for </a:t>
            </a:r>
            <a:r>
              <a:rPr lang="en-AU" sz="2200" dirty="0"/>
              <a:t>people being on </a:t>
            </a:r>
            <a:r>
              <a:rPr lang="en-AU" sz="2200" dirty="0" smtClean="0"/>
              <a:t>BDR</a:t>
            </a:r>
            <a:endParaRPr lang="en-AU" sz="2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092280" y="1268760"/>
            <a:ext cx="219456" cy="2488803"/>
            <a:chOff x="7088848" y="1084213"/>
            <a:chExt cx="219456" cy="2488803"/>
          </a:xfrm>
        </p:grpSpPr>
        <p:grpSp>
          <p:nvGrpSpPr>
            <p:cNvPr id="6" name="Group 5"/>
            <p:cNvGrpSpPr/>
            <p:nvPr/>
          </p:nvGrpSpPr>
          <p:grpSpPr>
            <a:xfrm>
              <a:off x="7164288" y="1124744"/>
              <a:ext cx="144016" cy="1800200"/>
              <a:chOff x="6921428" y="1268760"/>
              <a:chExt cx="242860" cy="1800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921428" y="1268760"/>
                <a:ext cx="2428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921428" y="1428751"/>
                <a:ext cx="2428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921428" y="1844824"/>
                <a:ext cx="2428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21428" y="3068960"/>
                <a:ext cx="2428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089854" y="2060848"/>
              <a:ext cx="74434" cy="1512168"/>
              <a:chOff x="7089854" y="2060848"/>
              <a:chExt cx="74434" cy="1512168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7164288" y="2060848"/>
                <a:ext cx="0" cy="1512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7092280" y="2060848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7089854" y="3573016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7089855" y="1418106"/>
              <a:ext cx="74433" cy="580450"/>
              <a:chOff x="7089854" y="2060848"/>
              <a:chExt cx="74434" cy="151216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7164288" y="2060848"/>
                <a:ext cx="0" cy="1512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7092280" y="2060848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7089854" y="3573016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7092833" y="1233086"/>
              <a:ext cx="66049" cy="116256"/>
              <a:chOff x="7089854" y="2060848"/>
              <a:chExt cx="74434" cy="15121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164288" y="2060848"/>
                <a:ext cx="0" cy="1512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7092280" y="2060848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7089854" y="3573016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7088848" y="1084213"/>
              <a:ext cx="66049" cy="116256"/>
              <a:chOff x="7089854" y="2060848"/>
              <a:chExt cx="74434" cy="1512168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7164288" y="2060848"/>
                <a:ext cx="0" cy="1512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7092280" y="2060848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7089854" y="3573016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17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idx="12"/>
          </p:nvPr>
        </p:nvSpPr>
        <p:spPr>
          <a:xfrm>
            <a:off x="251520" y="290206"/>
            <a:ext cx="8449104" cy="384043"/>
          </a:xfrm>
        </p:spPr>
        <p:txBody>
          <a:bodyPr/>
          <a:lstStyle/>
          <a:p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Number of people on the BDR by sex and Aboriginal status</a:t>
            </a:r>
            <a:endParaRPr lang="en-A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213" y="488353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dirty="0" smtClean="0">
                <a:ea typeface="Lato Light" panose="020F0502020204030203" pitchFamily="34" charset="0"/>
                <a:cs typeface="Lato Light" panose="020F0502020204030203" pitchFamily="34" charset="0"/>
              </a:rPr>
              <a:t>As of 31 Aug 2018, </a:t>
            </a:r>
            <a:r>
              <a:rPr lang="en-AU" sz="2200" b="1" dirty="0" smtClean="0">
                <a:ea typeface="Lato Light" panose="020F0502020204030203" pitchFamily="34" charset="0"/>
                <a:cs typeface="Lato Light" panose="020F0502020204030203" pitchFamily="34" charset="0"/>
              </a:rPr>
              <a:t>70% </a:t>
            </a:r>
            <a:r>
              <a:rPr lang="en-AU" sz="2200" dirty="0" smtClean="0">
                <a:ea typeface="Lato Light" panose="020F0502020204030203" pitchFamily="34" charset="0"/>
                <a:cs typeface="Lato Light" panose="020F0502020204030203" pitchFamily="34" charset="0"/>
              </a:rPr>
              <a:t>of people on the BDR </a:t>
            </a:r>
            <a:r>
              <a:rPr lang="en-AU" sz="2200" b="1" dirty="0" smtClean="0">
                <a:ea typeface="Lato Light" panose="020F0502020204030203" pitchFamily="34" charset="0"/>
                <a:cs typeface="Lato Light" panose="020F0502020204030203" pitchFamily="34" charset="0"/>
              </a:rPr>
              <a:t>identify as male</a:t>
            </a:r>
            <a:r>
              <a:rPr lang="en-AU" sz="2200" dirty="0" smtClean="0">
                <a:ea typeface="Lato Light" panose="020F0502020204030203" pitchFamily="34" charset="0"/>
                <a:cs typeface="Lato Light" panose="020F0502020204030203" pitchFamily="34" charset="0"/>
              </a:rPr>
              <a:t>, and </a:t>
            </a:r>
            <a:r>
              <a:rPr lang="en-AU" sz="2200" b="1" dirty="0" smtClean="0">
                <a:ea typeface="Lato Light" panose="020F0502020204030203" pitchFamily="34" charset="0"/>
                <a:cs typeface="Lato Light" panose="020F0502020204030203" pitchFamily="34" charset="0"/>
              </a:rPr>
              <a:t>83% </a:t>
            </a:r>
            <a:r>
              <a:rPr lang="en-AU" sz="2200" dirty="0" smtClean="0">
                <a:ea typeface="Lato Light" panose="020F0502020204030203" pitchFamily="34" charset="0"/>
                <a:cs typeface="Lato Light" panose="020F0502020204030203" pitchFamily="34" charset="0"/>
              </a:rPr>
              <a:t>of people </a:t>
            </a:r>
            <a:r>
              <a:rPr lang="en-AU" sz="2200" b="1" dirty="0" smtClean="0">
                <a:ea typeface="Lato Light" panose="020F0502020204030203" pitchFamily="34" charset="0"/>
                <a:cs typeface="Lato Light" panose="020F0502020204030203" pitchFamily="34" charset="0"/>
              </a:rPr>
              <a:t>identify as Aboriginal</a:t>
            </a:r>
            <a:endParaRPr lang="en-AU" sz="2200" b="1" dirty="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017657"/>
              </p:ext>
            </p:extLst>
          </p:nvPr>
        </p:nvGraphicFramePr>
        <p:xfrm>
          <a:off x="2001377" y="1537455"/>
          <a:ext cx="51845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24"/>
          <p:cNvCxnSpPr/>
          <p:nvPr/>
        </p:nvCxnSpPr>
        <p:spPr>
          <a:xfrm flipH="1" flipV="1">
            <a:off x="4326886" y="1412776"/>
            <a:ext cx="101098" cy="608999"/>
          </a:xfrm>
          <a:prstGeom prst="line">
            <a:avLst/>
          </a:prstGeom>
          <a:ln w="12700">
            <a:solidFill>
              <a:srgbClr val="70AD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18963" y="1103827"/>
            <a:ext cx="7349404" cy="2200353"/>
            <a:chOff x="918963" y="1103827"/>
            <a:chExt cx="7349404" cy="2200353"/>
          </a:xfrm>
        </p:grpSpPr>
        <p:grpSp>
          <p:nvGrpSpPr>
            <p:cNvPr id="23" name="Group 22"/>
            <p:cNvGrpSpPr/>
            <p:nvPr/>
          </p:nvGrpSpPr>
          <p:grpSpPr>
            <a:xfrm>
              <a:off x="918963" y="1359931"/>
              <a:ext cx="7349404" cy="1944249"/>
              <a:chOff x="912917" y="1297187"/>
              <a:chExt cx="7349404" cy="194424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631746" y="2920387"/>
                <a:ext cx="16305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66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</a:rPr>
                  <a:t>Aboriginal male: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60%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12917" y="2964437"/>
                <a:ext cx="17668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EE833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</a:rPr>
                  <a:t>Aboriginal female: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23%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53586" y="1715507"/>
                <a:ext cx="19848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100" b="0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</a:rPr>
                  <a:t>Non-Aboriginal male: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 10%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33224" y="1297187"/>
                <a:ext cx="20281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100" b="0" i="0" u="none" strike="noStrike" kern="1200" baseline="0">
                    <a:solidFill>
                      <a:srgbClr val="FFC000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</a:rPr>
                  <a:t>Non-Aboriginal female: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2%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853352" y="1103827"/>
              <a:ext cx="11448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400" b="0" i="0" u="none" strike="noStrike" kern="1200" baseline="0">
                  <a:solidFill>
                    <a:srgbClr val="EE833B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Unknown: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5%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0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g-powerpoint-widescreen_1">
  <a:themeElements>
    <a:clrScheme name="NTDCS_ColourTheme">
      <a:dk1>
        <a:sysClr val="windowText" lastClr="000000"/>
      </a:dk1>
      <a:lt1>
        <a:sysClr val="window" lastClr="FFFFFF"/>
      </a:lt1>
      <a:dk2>
        <a:srgbClr val="003262"/>
      </a:dk2>
      <a:lt2>
        <a:srgbClr val="7F7F7F"/>
      </a:lt2>
      <a:accent1>
        <a:srgbClr val="CB6015"/>
      </a:accent1>
      <a:accent2>
        <a:srgbClr val="BD472A"/>
      </a:accent2>
      <a:accent3>
        <a:srgbClr val="DC582A"/>
      </a:accent3>
      <a:accent4>
        <a:srgbClr val="D6A457"/>
      </a:accent4>
      <a:accent5>
        <a:srgbClr val="5E8AB4"/>
      </a:accent5>
      <a:accent6>
        <a:srgbClr val="8F993E"/>
      </a:accent6>
      <a:hlink>
        <a:srgbClr val="0000FF"/>
      </a:hlink>
      <a:folHlink>
        <a:srgbClr val="800080"/>
      </a:folHlink>
    </a:clrScheme>
    <a:fontScheme name="NTG font 1 - 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87F2A-797F-48C3-912C-50600F3C7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1F20A9-5441-4006-A4A4-83CE1385D99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18d51632-f7d6-4598-8e3a-bf3ea28f3371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AEBD10-721A-4F2B-932F-F5EA9D72B5FA}"/>
</file>

<file path=docProps/app.xml><?xml version="1.0" encoding="utf-8"?>
<Properties xmlns="http://schemas.openxmlformats.org/officeDocument/2006/extended-properties" xmlns:vt="http://schemas.openxmlformats.org/officeDocument/2006/docPropsVTypes">
  <Template>AGD_Presentation_blank_withpic (1)</Template>
  <TotalTime>4879</TotalTime>
  <Words>1425</Words>
  <Application>Microsoft Office PowerPoint</Application>
  <PresentationFormat>On-screen Show (4:3)</PresentationFormat>
  <Paragraphs>502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MS PGothic</vt:lpstr>
      <vt:lpstr>Arial</vt:lpstr>
      <vt:lpstr>Calibri</vt:lpstr>
      <vt:lpstr>Courier New</vt:lpstr>
      <vt:lpstr>Lato</vt:lpstr>
      <vt:lpstr>Lato Black</vt:lpstr>
      <vt:lpstr>Lato Heavy</vt:lpstr>
      <vt:lpstr>Lato Light</vt:lpstr>
      <vt:lpstr>Lato Medium</vt:lpstr>
      <vt:lpstr>Lato Thin</vt:lpstr>
      <vt:lpstr>Times New Roman</vt:lpstr>
      <vt:lpstr>Wingdings</vt:lpstr>
      <vt:lpstr>ntg-powerpoint-widescreen_1</vt:lpstr>
      <vt:lpstr>An analysis of alcohol-related justice system contacts following introduction of the Northern Territory  Banned Drinker Register</vt:lpstr>
      <vt:lpstr>PowerPoint Presentation</vt:lpstr>
      <vt:lpstr>Overview of the BDR</vt:lpstr>
      <vt:lpstr>What is the Banned Drinker Register?</vt:lpstr>
      <vt:lpstr>PowerPoint Presentation</vt:lpstr>
      <vt:lpstr>PowerPoint Presentation</vt:lpstr>
      <vt:lpstr>What has happened in the first year of implementation?</vt:lpstr>
      <vt:lpstr>PowerPoint Presentation</vt:lpstr>
      <vt:lpstr>PowerPoint Presentation</vt:lpstr>
      <vt:lpstr>What type of alcohol-related behaviours do banned drinkers show before and after going on the BDR?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 BDR reduced frequency of banned drinkers alcohol-related justice system contacts?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the BDR on alcohol-related issues in the justice system </vt:lpstr>
      <vt:lpstr>PowerPoint Presentation</vt:lpstr>
      <vt:lpstr>PowerPoint Presentation</vt:lpstr>
      <vt:lpstr>Thank You  alana.cook@nt.gov.au     Final report can be downloaded via:   https://digitallibrary.health.nt.gov.au/prodjspui/handle/10137/7236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Alana Cook - An analysis of alcohol-related justice system contacts following introduction of the Northern Territory Banned Drinker Register</dc:title>
  <dc:creator>Alana Cook</dc:creator>
  <cp:lastModifiedBy>ICC SP</cp:lastModifiedBy>
  <cp:revision>187</cp:revision>
  <dcterms:created xsi:type="dcterms:W3CDTF">2018-07-05T06:22:43Z</dcterms:created>
  <dcterms:modified xsi:type="dcterms:W3CDTF">2019-02-13T21:39:59Z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xternal link">
    <vt:lpwstr/>
  </property>
  <property fmtid="{D5CDD505-2E9C-101B-9397-08002B2CF9AE}" pid="3" name="Order">
    <vt:r8>800</vt:r8>
  </property>
  <property fmtid="{D5CDD505-2E9C-101B-9397-08002B2CF9AE}" pid="4" name="xd_Signature">
    <vt:bool>false</vt:bool>
  </property>
  <property fmtid="{D5CDD505-2E9C-101B-9397-08002B2CF9AE}" pid="5" name="form name">
    <vt:lpwstr/>
  </property>
  <property fmtid="{D5CDD505-2E9C-101B-9397-08002B2CF9AE}" pid="6" name="xd_ProgID">
    <vt:lpwstr/>
  </property>
  <property fmtid="{D5CDD505-2E9C-101B-9397-08002B2CF9AE}" pid="7" name="WorkflowChangePath">
    <vt:lpwstr>ef0a4210-0e89-4481-821e-e417017bc26d,4;</vt:lpwstr>
  </property>
  <property fmtid="{D5CDD505-2E9C-101B-9397-08002B2CF9AE}" pid="8" name="ContentTypeId">
    <vt:lpwstr>0x01010077DC2A28846341C9915EFC7988C44A4F00AC683DE72F6D54408E582A29A0E01260</vt:lpwstr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  <property fmtid="{D5CDD505-2E9C-101B-9397-08002B2CF9AE}" pid="12" name="Title Link">
    <vt:lpwstr>http://sharepoint.agd.nt.gov.au/_layouts/PowerPoint.aspx?PowerPointView=ReadingView&amp;PresentationId=/FormServerTemplates/Media%20and%20Communications%20Hub/Branded%20Templates/AGD_Presentation_blank_withpic.potx&amp;OpenIn=browser, PowerPoint Presentation</vt:lpwstr>
  </property>
  <property fmtid="{D5CDD505-2E9C-101B-9397-08002B2CF9AE}" pid="13" name="Content tags">
    <vt:lpwstr>105;#Conference proceedings / Presentations|c21264d4-9564-4e41-9805-0fcb8759ef5a</vt:lpwstr>
  </property>
  <property fmtid="{D5CDD505-2E9C-101B-9397-08002B2CF9AE}" pid="14" name="DC.Type.DocType (JSMS">
    <vt:lpwstr>126;#Presentation|96b9c332-40fe-4061-87fb-bc6c76567afe</vt:lpwstr>
  </property>
  <property fmtid="{D5CDD505-2E9C-101B-9397-08002B2CF9AE}" pid="15" name="bc56bdda6a6a44c48d8cfdd96ad4c1470">
    <vt:lpwstr>Presentation|96b9c332-40fe-4061-87fb-bc6c76567afe</vt:lpwstr>
  </property>
</Properties>
</file>