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data1.xml" ContentType="application/vnd.openxmlformats-officedocument.drawingml.diagramData+xml"/>
  <Override PartName="/ppt/diagrams/data4.xml" ContentType="application/vnd.openxmlformats-officedocument.drawingml.diagramData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20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18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11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6.xml" ContentType="application/vnd.openxmlformats-officedocument.presentationml.notesSlide+xml"/>
  <Override PartName="/ppt/theme/theme3.xml" ContentType="application/vnd.openxmlformats-officedocument.theme+xml"/>
  <Override PartName="/ppt/theme/theme1.xml" ContentType="application/vnd.openxmlformats-officedocument.theme+xml"/>
  <Override PartName="/ppt/diagrams/layout1.xml" ContentType="application/vnd.openxmlformats-officedocument.drawingml.diagramLayout+xml"/>
  <Override PartName="/ppt/diagrams/drawing4.xml" ContentType="application/vnd.ms-office.drawingml.diagramDrawing+xml"/>
  <Override PartName="/ppt/diagrams/quickStyle1.xml" ContentType="application/vnd.openxmlformats-officedocument.drawingml.diagramStyl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diagrams/colors4.xml" ContentType="application/vnd.openxmlformats-officedocument.drawingml.diagramColors+xml"/>
  <Override PartName="/ppt/diagrams/drawing1.xml" ContentType="application/vnd.ms-office.drawingml.diagramDrawing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colors3.xml" ContentType="application/vnd.openxmlformats-officedocument.drawingml.diagramColors+xml"/>
  <Override PartName="/ppt/diagrams/quickStyle3.xml" ContentType="application/vnd.openxmlformats-officedocument.drawingml.diagramStyle+xml"/>
  <Override PartName="/ppt/diagrams/layout3.xml" ContentType="application/vnd.openxmlformats-officedocument.drawingml.diagramLayout+xml"/>
  <Override PartName="/ppt/diagrams/quickStyle2.xml" ContentType="application/vnd.openxmlformats-officedocument.drawingml.diagramStyle+xml"/>
  <Override PartName="/ppt/diagrams/layout2.xml" ContentType="application/vnd.openxmlformats-officedocument.drawingml.diagramLayout+xml"/>
  <Override PartName="/ppt/diagrams/quickStyle4.xml" ContentType="application/vnd.openxmlformats-officedocument.drawingml.diagramStyle+xml"/>
  <Override PartName="/ppt/diagrams/layout4.xml" ContentType="application/vnd.openxmlformats-officedocument.drawingml.diagramLayout+xml"/>
  <Override PartName="/ppt/handoutMasters/handoutMaster1.xml" ContentType="application/vnd.openxmlformats-officedocument.presentationml.handoutMaster+xml"/>
  <Override PartName="/ppt/diagrams/drawing3.xml" ContentType="application/vnd.ms-office.drawingml.diagramDrawing+xml"/>
  <Override PartName="/ppt/diagrams/colors1.xml" ContentType="application/vnd.openxmlformats-officedocument.drawingml.diagramColor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6" r:id="rId2"/>
    <p:sldId id="318" r:id="rId3"/>
    <p:sldId id="257" r:id="rId4"/>
    <p:sldId id="314" r:id="rId5"/>
    <p:sldId id="315" r:id="rId6"/>
    <p:sldId id="258" r:id="rId7"/>
    <p:sldId id="261" r:id="rId8"/>
    <p:sldId id="301" r:id="rId9"/>
    <p:sldId id="317" r:id="rId10"/>
    <p:sldId id="307" r:id="rId11"/>
    <p:sldId id="308" r:id="rId12"/>
    <p:sldId id="288" r:id="rId13"/>
    <p:sldId id="272" r:id="rId14"/>
    <p:sldId id="312" r:id="rId15"/>
    <p:sldId id="325" r:id="rId16"/>
    <p:sldId id="326" r:id="rId17"/>
    <p:sldId id="320" r:id="rId18"/>
    <p:sldId id="321" r:id="rId19"/>
    <p:sldId id="323" r:id="rId20"/>
    <p:sldId id="327" r:id="rId21"/>
    <p:sldId id="328" r:id="rId22"/>
    <p:sldId id="329" r:id="rId23"/>
    <p:sldId id="324" r:id="rId24"/>
    <p:sldId id="330" r:id="rId25"/>
    <p:sldId id="294" r:id="rId26"/>
    <p:sldId id="295" r:id="rId27"/>
    <p:sldId id="316" r:id="rId28"/>
    <p:sldId id="296" r:id="rId29"/>
  </p:sldIdLst>
  <p:sldSz cx="9144000" cy="6858000" type="screen4x3"/>
  <p:notesSz cx="6858000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41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50" autoAdjust="0"/>
  </p:normalViewPr>
  <p:slideViewPr>
    <p:cSldViewPr>
      <p:cViewPr>
        <p:scale>
          <a:sx n="100" d="100"/>
          <a:sy n="100" d="100"/>
        </p:scale>
        <p:origin x="-1308" y="-3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22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38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37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163102-9F11-4892-A566-DD7FB2ED824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AU"/>
        </a:p>
      </dgm:t>
    </dgm:pt>
    <dgm:pt modelId="{87D72F15-E346-4FBA-A7E5-A224440E851B}">
      <dgm:prSet phldrT="[Tex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AU" dirty="0" smtClean="0">
              <a:solidFill>
                <a:schemeClr val="tx1"/>
              </a:solidFill>
            </a:rPr>
            <a:t>Case heard in Local Court</a:t>
          </a:r>
          <a:endParaRPr lang="en-AU" dirty="0">
            <a:solidFill>
              <a:schemeClr val="tx1"/>
            </a:solidFill>
          </a:endParaRPr>
        </a:p>
      </dgm:t>
    </dgm:pt>
    <dgm:pt modelId="{74A00542-67CC-4B9D-BBFF-699C207ADAA7}" type="parTrans" cxnId="{CD234C85-569C-4CE3-97B5-F97E2E21373B}">
      <dgm:prSet/>
      <dgm:spPr/>
      <dgm:t>
        <a:bodyPr/>
        <a:lstStyle/>
        <a:p>
          <a:endParaRPr lang="en-AU"/>
        </a:p>
      </dgm:t>
    </dgm:pt>
    <dgm:pt modelId="{3F44FB69-E2C2-48D9-93BE-5775A8BEA385}" type="sibTrans" cxnId="{CD234C85-569C-4CE3-97B5-F97E2E21373B}">
      <dgm:prSet/>
      <dgm:spPr/>
      <dgm:t>
        <a:bodyPr/>
        <a:lstStyle/>
        <a:p>
          <a:endParaRPr lang="en-AU"/>
        </a:p>
      </dgm:t>
    </dgm:pt>
    <dgm:pt modelId="{1DFA5A22-8B49-41AA-92FE-2A03AB1E263F}">
      <dgm:prSet phldrT="[Tex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AU" dirty="0" smtClean="0">
              <a:solidFill>
                <a:schemeClr val="tx1"/>
              </a:solidFill>
            </a:rPr>
            <a:t>Penalty &lt; 2  years prison</a:t>
          </a:r>
          <a:endParaRPr lang="en-AU" dirty="0">
            <a:solidFill>
              <a:schemeClr val="tx1"/>
            </a:solidFill>
          </a:endParaRPr>
        </a:p>
      </dgm:t>
    </dgm:pt>
    <dgm:pt modelId="{125F4B6E-1FC4-4B73-A9BE-BAF92171CE2B}" type="parTrans" cxnId="{2F4E5241-0B31-4BD7-AB6C-61CFE0B3001E}">
      <dgm:prSet/>
      <dgm:spPr/>
      <dgm:t>
        <a:bodyPr/>
        <a:lstStyle/>
        <a:p>
          <a:endParaRPr lang="en-AU"/>
        </a:p>
      </dgm:t>
    </dgm:pt>
    <dgm:pt modelId="{A7A5D568-0498-4B67-BEDA-0B1F122D970F}" type="sibTrans" cxnId="{2F4E5241-0B31-4BD7-AB6C-61CFE0B3001E}">
      <dgm:prSet/>
      <dgm:spPr/>
      <dgm:t>
        <a:bodyPr/>
        <a:lstStyle/>
        <a:p>
          <a:endParaRPr lang="en-AU"/>
        </a:p>
      </dgm:t>
    </dgm:pt>
    <dgm:pt modelId="{3F067F1A-C703-4D67-845B-0C99123918CD}">
      <dgm:prSet phldrT="[Tex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AU" dirty="0" smtClean="0">
              <a:solidFill>
                <a:schemeClr val="tx1"/>
              </a:solidFill>
            </a:rPr>
            <a:t>Pleads not guilty</a:t>
          </a:r>
          <a:endParaRPr lang="en-AU" dirty="0">
            <a:solidFill>
              <a:schemeClr val="tx1"/>
            </a:solidFill>
          </a:endParaRPr>
        </a:p>
      </dgm:t>
    </dgm:pt>
    <dgm:pt modelId="{3DA666F7-1853-4AE2-A0AD-3C20A9A92ADC}" type="parTrans" cxnId="{8C966914-AA5C-429B-BF1B-096F1039D260}">
      <dgm:prSet/>
      <dgm:spPr/>
      <dgm:t>
        <a:bodyPr/>
        <a:lstStyle/>
        <a:p>
          <a:endParaRPr lang="en-AU"/>
        </a:p>
      </dgm:t>
    </dgm:pt>
    <dgm:pt modelId="{14C58EA3-F1D1-49F3-A5AC-AC5549F7DF65}" type="sibTrans" cxnId="{8C966914-AA5C-429B-BF1B-096F1039D260}">
      <dgm:prSet/>
      <dgm:spPr/>
      <dgm:t>
        <a:bodyPr/>
        <a:lstStyle/>
        <a:p>
          <a:endParaRPr lang="en-AU"/>
        </a:p>
      </dgm:t>
    </dgm:pt>
    <dgm:pt modelId="{6B1EA1FC-B4B5-4C15-81B8-A83298618C38}">
      <dgm:prSet phldrT="[Tex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AU" dirty="0" smtClean="0">
              <a:solidFill>
                <a:schemeClr val="tx1"/>
              </a:solidFill>
            </a:rPr>
            <a:t>Pleads guilty</a:t>
          </a:r>
          <a:endParaRPr lang="en-AU" dirty="0">
            <a:solidFill>
              <a:schemeClr val="tx1"/>
            </a:solidFill>
          </a:endParaRPr>
        </a:p>
      </dgm:t>
    </dgm:pt>
    <dgm:pt modelId="{F7406EE0-E615-43B5-832E-423A20742C2D}" type="parTrans" cxnId="{3B8D1913-12E8-440F-8E49-C1EC5B287527}">
      <dgm:prSet/>
      <dgm:spPr/>
      <dgm:t>
        <a:bodyPr/>
        <a:lstStyle/>
        <a:p>
          <a:endParaRPr lang="en-AU"/>
        </a:p>
      </dgm:t>
    </dgm:pt>
    <dgm:pt modelId="{D04DC220-23D5-454A-808F-11CB085DC99E}" type="sibTrans" cxnId="{3B8D1913-12E8-440F-8E49-C1EC5B287527}">
      <dgm:prSet/>
      <dgm:spPr/>
      <dgm:t>
        <a:bodyPr/>
        <a:lstStyle/>
        <a:p>
          <a:endParaRPr lang="en-AU"/>
        </a:p>
      </dgm:t>
    </dgm:pt>
    <dgm:pt modelId="{B4090614-358D-4AF2-8BE0-B358270816B6}">
      <dgm:prSet phldrT="[Tex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AU" dirty="0" smtClean="0">
              <a:solidFill>
                <a:schemeClr val="tx1"/>
              </a:solidFill>
            </a:rPr>
            <a:t>Committed for trial in District Court</a:t>
          </a:r>
          <a:endParaRPr lang="en-AU" dirty="0">
            <a:solidFill>
              <a:schemeClr val="tx1"/>
            </a:solidFill>
          </a:endParaRPr>
        </a:p>
      </dgm:t>
    </dgm:pt>
    <dgm:pt modelId="{B02C35D5-59D7-4E6A-B008-2AE24F561C34}" type="parTrans" cxnId="{E1F1E62D-44B1-4E1C-BCC2-63E6D430297E}">
      <dgm:prSet/>
      <dgm:spPr/>
      <dgm:t>
        <a:bodyPr/>
        <a:lstStyle/>
        <a:p>
          <a:endParaRPr lang="en-AU"/>
        </a:p>
      </dgm:t>
    </dgm:pt>
    <dgm:pt modelId="{E3E96176-5032-4CF0-89D9-EEAE33736FA3}" type="sibTrans" cxnId="{E1F1E62D-44B1-4E1C-BCC2-63E6D430297E}">
      <dgm:prSet/>
      <dgm:spPr/>
      <dgm:t>
        <a:bodyPr/>
        <a:lstStyle/>
        <a:p>
          <a:endParaRPr lang="en-AU"/>
        </a:p>
      </dgm:t>
    </dgm:pt>
    <dgm:pt modelId="{C9C9C1F1-8959-4978-8988-2E9ABE539E1C}">
      <dgm:prSet phldrT="[Tex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AU" dirty="0" smtClean="0">
              <a:solidFill>
                <a:schemeClr val="tx1"/>
              </a:solidFill>
            </a:rPr>
            <a:t>Committed for sentence in District Court</a:t>
          </a:r>
          <a:endParaRPr lang="en-AU" dirty="0">
            <a:solidFill>
              <a:schemeClr val="tx1"/>
            </a:solidFill>
          </a:endParaRPr>
        </a:p>
      </dgm:t>
    </dgm:pt>
    <dgm:pt modelId="{03E5E084-BA95-4D55-9BFC-414F7139011B}" type="parTrans" cxnId="{99A44071-9AF4-48F3-8E8C-499229820F32}">
      <dgm:prSet/>
      <dgm:spPr/>
      <dgm:t>
        <a:bodyPr/>
        <a:lstStyle/>
        <a:p>
          <a:endParaRPr lang="en-AU"/>
        </a:p>
      </dgm:t>
    </dgm:pt>
    <dgm:pt modelId="{D360F99E-7276-448A-ADFF-5DAD189BE3FC}" type="sibTrans" cxnId="{99A44071-9AF4-48F3-8E8C-499229820F32}">
      <dgm:prSet/>
      <dgm:spPr/>
      <dgm:t>
        <a:bodyPr/>
        <a:lstStyle/>
        <a:p>
          <a:endParaRPr lang="en-AU"/>
        </a:p>
      </dgm:t>
    </dgm:pt>
    <dgm:pt modelId="{2D6E54B3-E7F4-4F97-8916-468A9A692C4D}">
      <dgm:prSet phldrT="[Tex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AU" dirty="0" smtClean="0">
              <a:solidFill>
                <a:schemeClr val="tx1"/>
              </a:solidFill>
            </a:rPr>
            <a:t>Remains in Local Court</a:t>
          </a:r>
          <a:endParaRPr lang="en-AU" dirty="0">
            <a:solidFill>
              <a:schemeClr val="tx1"/>
            </a:solidFill>
          </a:endParaRPr>
        </a:p>
      </dgm:t>
    </dgm:pt>
    <dgm:pt modelId="{957E1D98-0D77-4326-B102-79680FAA7882}" type="parTrans" cxnId="{AAF07907-30BD-4504-BFD3-B37168BDBAA5}">
      <dgm:prSet/>
      <dgm:spPr/>
      <dgm:t>
        <a:bodyPr/>
        <a:lstStyle/>
        <a:p>
          <a:endParaRPr lang="en-AU"/>
        </a:p>
      </dgm:t>
    </dgm:pt>
    <dgm:pt modelId="{4831D730-E6B9-48C0-BB3B-EAFAB2812D37}" type="sibTrans" cxnId="{AAF07907-30BD-4504-BFD3-B37168BDBAA5}">
      <dgm:prSet/>
      <dgm:spPr/>
      <dgm:t>
        <a:bodyPr/>
        <a:lstStyle/>
        <a:p>
          <a:endParaRPr lang="en-AU"/>
        </a:p>
      </dgm:t>
    </dgm:pt>
    <dgm:pt modelId="{F51B35E3-3749-4897-9CB0-6491E306595A}">
      <dgm:prSet phldrT="[Tex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AU" dirty="0" smtClean="0">
              <a:solidFill>
                <a:schemeClr val="tx1"/>
              </a:solidFill>
            </a:rPr>
            <a:t>Penalty &gt;= 2 years prison</a:t>
          </a:r>
          <a:endParaRPr lang="en-AU" dirty="0">
            <a:solidFill>
              <a:schemeClr val="tx1"/>
            </a:solidFill>
          </a:endParaRPr>
        </a:p>
      </dgm:t>
    </dgm:pt>
    <dgm:pt modelId="{246C160E-27AD-4C1C-A314-20B4488C05D4}" type="parTrans" cxnId="{F7F61365-14DC-42F9-B99F-7575C2489767}">
      <dgm:prSet/>
      <dgm:spPr/>
      <dgm:t>
        <a:bodyPr/>
        <a:lstStyle/>
        <a:p>
          <a:endParaRPr lang="en-AU"/>
        </a:p>
      </dgm:t>
    </dgm:pt>
    <dgm:pt modelId="{E4C721EE-9C89-4880-9AC9-EA5C62B612F1}" type="sibTrans" cxnId="{F7F61365-14DC-42F9-B99F-7575C2489767}">
      <dgm:prSet/>
      <dgm:spPr/>
      <dgm:t>
        <a:bodyPr/>
        <a:lstStyle/>
        <a:p>
          <a:endParaRPr lang="en-AU"/>
        </a:p>
      </dgm:t>
    </dgm:pt>
    <dgm:pt modelId="{0FCF80F5-710B-4A5E-9005-37FA5667A504}" type="pres">
      <dgm:prSet presAssocID="{1E163102-9F11-4892-A566-DD7FB2ED824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AU"/>
        </a:p>
      </dgm:t>
    </dgm:pt>
    <dgm:pt modelId="{6059DE50-6B49-4B7C-8FBB-4137A1CED7E5}" type="pres">
      <dgm:prSet presAssocID="{87D72F15-E346-4FBA-A7E5-A224440E851B}" presName="hierRoot1" presStyleCnt="0">
        <dgm:presLayoutVars>
          <dgm:hierBranch val="init"/>
        </dgm:presLayoutVars>
      </dgm:prSet>
      <dgm:spPr/>
    </dgm:pt>
    <dgm:pt modelId="{BCBF516F-B252-47F6-83DF-D0E8F2D05E2D}" type="pres">
      <dgm:prSet presAssocID="{87D72F15-E346-4FBA-A7E5-A224440E851B}" presName="rootComposite1" presStyleCnt="0"/>
      <dgm:spPr/>
    </dgm:pt>
    <dgm:pt modelId="{63B4E30B-DFCB-46C2-9242-074129E09420}" type="pres">
      <dgm:prSet presAssocID="{87D72F15-E346-4FBA-A7E5-A224440E851B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AU"/>
        </a:p>
      </dgm:t>
    </dgm:pt>
    <dgm:pt modelId="{A9680FE9-E652-426A-BD8D-7F9315EED7DE}" type="pres">
      <dgm:prSet presAssocID="{87D72F15-E346-4FBA-A7E5-A224440E851B}" presName="rootConnector1" presStyleLbl="node1" presStyleIdx="0" presStyleCnt="0"/>
      <dgm:spPr/>
      <dgm:t>
        <a:bodyPr/>
        <a:lstStyle/>
        <a:p>
          <a:endParaRPr lang="en-AU"/>
        </a:p>
      </dgm:t>
    </dgm:pt>
    <dgm:pt modelId="{B291317A-EB55-4AC4-9640-C06A5A9CF280}" type="pres">
      <dgm:prSet presAssocID="{87D72F15-E346-4FBA-A7E5-A224440E851B}" presName="hierChild2" presStyleCnt="0"/>
      <dgm:spPr/>
    </dgm:pt>
    <dgm:pt modelId="{1F33738F-6F2A-4809-B866-66EC375FD9F9}" type="pres">
      <dgm:prSet presAssocID="{125F4B6E-1FC4-4B73-A9BE-BAF92171CE2B}" presName="Name37" presStyleLbl="parChTrans1D2" presStyleIdx="0" presStyleCnt="2"/>
      <dgm:spPr/>
      <dgm:t>
        <a:bodyPr/>
        <a:lstStyle/>
        <a:p>
          <a:endParaRPr lang="en-AU"/>
        </a:p>
      </dgm:t>
    </dgm:pt>
    <dgm:pt modelId="{279BEE42-8A97-4460-A540-9CBCBDDDB20C}" type="pres">
      <dgm:prSet presAssocID="{1DFA5A22-8B49-41AA-92FE-2A03AB1E263F}" presName="hierRoot2" presStyleCnt="0">
        <dgm:presLayoutVars>
          <dgm:hierBranch val="init"/>
        </dgm:presLayoutVars>
      </dgm:prSet>
      <dgm:spPr/>
    </dgm:pt>
    <dgm:pt modelId="{297BFD3C-FB38-4D3A-BD7F-3F23FFBA81F0}" type="pres">
      <dgm:prSet presAssocID="{1DFA5A22-8B49-41AA-92FE-2A03AB1E263F}" presName="rootComposite" presStyleCnt="0"/>
      <dgm:spPr/>
    </dgm:pt>
    <dgm:pt modelId="{BA06A652-CD68-45D4-87F1-0E96F665E0BE}" type="pres">
      <dgm:prSet presAssocID="{1DFA5A22-8B49-41AA-92FE-2A03AB1E263F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AU"/>
        </a:p>
      </dgm:t>
    </dgm:pt>
    <dgm:pt modelId="{020102EB-5B3B-41B8-BA8D-D90BCD8C14CC}" type="pres">
      <dgm:prSet presAssocID="{1DFA5A22-8B49-41AA-92FE-2A03AB1E263F}" presName="rootConnector" presStyleLbl="node2" presStyleIdx="0" presStyleCnt="2"/>
      <dgm:spPr/>
      <dgm:t>
        <a:bodyPr/>
        <a:lstStyle/>
        <a:p>
          <a:endParaRPr lang="en-AU"/>
        </a:p>
      </dgm:t>
    </dgm:pt>
    <dgm:pt modelId="{0BAF54A5-6409-4059-A9D5-D15670CD3EBB}" type="pres">
      <dgm:prSet presAssocID="{1DFA5A22-8B49-41AA-92FE-2A03AB1E263F}" presName="hierChild4" presStyleCnt="0"/>
      <dgm:spPr/>
    </dgm:pt>
    <dgm:pt modelId="{4C28CC25-B3D9-4219-9AB3-74F837939699}" type="pres">
      <dgm:prSet presAssocID="{957E1D98-0D77-4326-B102-79680FAA7882}" presName="Name37" presStyleLbl="parChTrans1D3" presStyleIdx="0" presStyleCnt="3"/>
      <dgm:spPr/>
      <dgm:t>
        <a:bodyPr/>
        <a:lstStyle/>
        <a:p>
          <a:endParaRPr lang="en-AU"/>
        </a:p>
      </dgm:t>
    </dgm:pt>
    <dgm:pt modelId="{EE5054CC-5D25-4671-B1B1-551D13B83EB4}" type="pres">
      <dgm:prSet presAssocID="{2D6E54B3-E7F4-4F97-8916-468A9A692C4D}" presName="hierRoot2" presStyleCnt="0">
        <dgm:presLayoutVars>
          <dgm:hierBranch val="init"/>
        </dgm:presLayoutVars>
      </dgm:prSet>
      <dgm:spPr/>
    </dgm:pt>
    <dgm:pt modelId="{8E4A72A2-D8F9-4BF4-9529-61ECCE0CD838}" type="pres">
      <dgm:prSet presAssocID="{2D6E54B3-E7F4-4F97-8916-468A9A692C4D}" presName="rootComposite" presStyleCnt="0"/>
      <dgm:spPr/>
    </dgm:pt>
    <dgm:pt modelId="{8C716FC9-D332-4101-891C-2F379B09A2EF}" type="pres">
      <dgm:prSet presAssocID="{2D6E54B3-E7F4-4F97-8916-468A9A692C4D}" presName="rootText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n-AU"/>
        </a:p>
      </dgm:t>
    </dgm:pt>
    <dgm:pt modelId="{D327DB3C-A57C-4814-B05C-FCA32C630A87}" type="pres">
      <dgm:prSet presAssocID="{2D6E54B3-E7F4-4F97-8916-468A9A692C4D}" presName="rootConnector" presStyleLbl="node3" presStyleIdx="0" presStyleCnt="3"/>
      <dgm:spPr/>
      <dgm:t>
        <a:bodyPr/>
        <a:lstStyle/>
        <a:p>
          <a:endParaRPr lang="en-AU"/>
        </a:p>
      </dgm:t>
    </dgm:pt>
    <dgm:pt modelId="{5AC2E95A-684A-479E-9F6F-BB1E2E710F5A}" type="pres">
      <dgm:prSet presAssocID="{2D6E54B3-E7F4-4F97-8916-468A9A692C4D}" presName="hierChild4" presStyleCnt="0"/>
      <dgm:spPr/>
    </dgm:pt>
    <dgm:pt modelId="{BE5793C7-6458-40DF-8AEE-02F984ECB89B}" type="pres">
      <dgm:prSet presAssocID="{2D6E54B3-E7F4-4F97-8916-468A9A692C4D}" presName="hierChild5" presStyleCnt="0"/>
      <dgm:spPr/>
    </dgm:pt>
    <dgm:pt modelId="{0EBDDCD9-AFA1-4D30-A3EF-978FCABA402A}" type="pres">
      <dgm:prSet presAssocID="{1DFA5A22-8B49-41AA-92FE-2A03AB1E263F}" presName="hierChild5" presStyleCnt="0"/>
      <dgm:spPr/>
    </dgm:pt>
    <dgm:pt modelId="{2BE7A7F5-65C0-4AF4-925A-655A1E31D89C}" type="pres">
      <dgm:prSet presAssocID="{246C160E-27AD-4C1C-A314-20B4488C05D4}" presName="Name37" presStyleLbl="parChTrans1D2" presStyleIdx="1" presStyleCnt="2"/>
      <dgm:spPr/>
      <dgm:t>
        <a:bodyPr/>
        <a:lstStyle/>
        <a:p>
          <a:endParaRPr lang="en-AU"/>
        </a:p>
      </dgm:t>
    </dgm:pt>
    <dgm:pt modelId="{820069E0-947A-45D2-9196-5B596FF67E56}" type="pres">
      <dgm:prSet presAssocID="{F51B35E3-3749-4897-9CB0-6491E306595A}" presName="hierRoot2" presStyleCnt="0">
        <dgm:presLayoutVars>
          <dgm:hierBranch val="init"/>
        </dgm:presLayoutVars>
      </dgm:prSet>
      <dgm:spPr/>
    </dgm:pt>
    <dgm:pt modelId="{5A032766-9886-4A6F-A152-005630E5C08D}" type="pres">
      <dgm:prSet presAssocID="{F51B35E3-3749-4897-9CB0-6491E306595A}" presName="rootComposite" presStyleCnt="0"/>
      <dgm:spPr/>
    </dgm:pt>
    <dgm:pt modelId="{3180BBA6-3763-4ECA-A332-2DD52845693A}" type="pres">
      <dgm:prSet presAssocID="{F51B35E3-3749-4897-9CB0-6491E306595A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AU"/>
        </a:p>
      </dgm:t>
    </dgm:pt>
    <dgm:pt modelId="{7B69ADD8-C122-4ADC-80BB-423C7B1D95C7}" type="pres">
      <dgm:prSet presAssocID="{F51B35E3-3749-4897-9CB0-6491E306595A}" presName="rootConnector" presStyleLbl="node2" presStyleIdx="1" presStyleCnt="2"/>
      <dgm:spPr/>
      <dgm:t>
        <a:bodyPr/>
        <a:lstStyle/>
        <a:p>
          <a:endParaRPr lang="en-AU"/>
        </a:p>
      </dgm:t>
    </dgm:pt>
    <dgm:pt modelId="{05786278-AA44-4BF1-A686-38C65688C86C}" type="pres">
      <dgm:prSet presAssocID="{F51B35E3-3749-4897-9CB0-6491E306595A}" presName="hierChild4" presStyleCnt="0"/>
      <dgm:spPr/>
    </dgm:pt>
    <dgm:pt modelId="{89B4C02A-2E1A-4C93-93E6-BE21984F334B}" type="pres">
      <dgm:prSet presAssocID="{3DA666F7-1853-4AE2-A0AD-3C20A9A92ADC}" presName="Name37" presStyleLbl="parChTrans1D3" presStyleIdx="1" presStyleCnt="3"/>
      <dgm:spPr/>
      <dgm:t>
        <a:bodyPr/>
        <a:lstStyle/>
        <a:p>
          <a:endParaRPr lang="en-AU"/>
        </a:p>
      </dgm:t>
    </dgm:pt>
    <dgm:pt modelId="{952C52B0-CE0C-4837-83EE-311082464C96}" type="pres">
      <dgm:prSet presAssocID="{3F067F1A-C703-4D67-845B-0C99123918CD}" presName="hierRoot2" presStyleCnt="0">
        <dgm:presLayoutVars>
          <dgm:hierBranch val="init"/>
        </dgm:presLayoutVars>
      </dgm:prSet>
      <dgm:spPr/>
    </dgm:pt>
    <dgm:pt modelId="{1582F414-9967-4323-B86F-9697D50F8296}" type="pres">
      <dgm:prSet presAssocID="{3F067F1A-C703-4D67-845B-0C99123918CD}" presName="rootComposite" presStyleCnt="0"/>
      <dgm:spPr/>
    </dgm:pt>
    <dgm:pt modelId="{E0D15C87-455C-49F0-9E5E-1687F122049C}" type="pres">
      <dgm:prSet presAssocID="{3F067F1A-C703-4D67-845B-0C99123918CD}" presName="rootText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n-AU"/>
        </a:p>
      </dgm:t>
    </dgm:pt>
    <dgm:pt modelId="{41F023B7-9A48-42A1-AB84-A041FC38167B}" type="pres">
      <dgm:prSet presAssocID="{3F067F1A-C703-4D67-845B-0C99123918CD}" presName="rootConnector" presStyleLbl="node3" presStyleIdx="1" presStyleCnt="3"/>
      <dgm:spPr/>
      <dgm:t>
        <a:bodyPr/>
        <a:lstStyle/>
        <a:p>
          <a:endParaRPr lang="en-AU"/>
        </a:p>
      </dgm:t>
    </dgm:pt>
    <dgm:pt modelId="{E2DBD20E-DF75-4B4E-ADF8-41CDBB457894}" type="pres">
      <dgm:prSet presAssocID="{3F067F1A-C703-4D67-845B-0C99123918CD}" presName="hierChild4" presStyleCnt="0"/>
      <dgm:spPr/>
    </dgm:pt>
    <dgm:pt modelId="{F5BE01B7-C5FF-408A-8320-640D6CD6B122}" type="pres">
      <dgm:prSet presAssocID="{B02C35D5-59D7-4E6A-B008-2AE24F561C34}" presName="Name37" presStyleLbl="parChTrans1D4" presStyleIdx="0" presStyleCnt="2"/>
      <dgm:spPr/>
      <dgm:t>
        <a:bodyPr/>
        <a:lstStyle/>
        <a:p>
          <a:endParaRPr lang="en-AU"/>
        </a:p>
      </dgm:t>
    </dgm:pt>
    <dgm:pt modelId="{51356807-3710-4EBF-901A-E43BAB60A823}" type="pres">
      <dgm:prSet presAssocID="{B4090614-358D-4AF2-8BE0-B358270816B6}" presName="hierRoot2" presStyleCnt="0">
        <dgm:presLayoutVars>
          <dgm:hierBranch val="init"/>
        </dgm:presLayoutVars>
      </dgm:prSet>
      <dgm:spPr/>
    </dgm:pt>
    <dgm:pt modelId="{EEF8F809-3029-4B01-861C-8AF8BDEAEB9A}" type="pres">
      <dgm:prSet presAssocID="{B4090614-358D-4AF2-8BE0-B358270816B6}" presName="rootComposite" presStyleCnt="0"/>
      <dgm:spPr/>
    </dgm:pt>
    <dgm:pt modelId="{3D5CB092-7BAA-403F-8964-D70552B7A061}" type="pres">
      <dgm:prSet presAssocID="{B4090614-358D-4AF2-8BE0-B358270816B6}" presName="rootText" presStyleLbl="node4" presStyleIdx="0" presStyleCnt="2" custLinFactNeighborX="-8834">
        <dgm:presLayoutVars>
          <dgm:chPref val="3"/>
        </dgm:presLayoutVars>
      </dgm:prSet>
      <dgm:spPr/>
      <dgm:t>
        <a:bodyPr/>
        <a:lstStyle/>
        <a:p>
          <a:endParaRPr lang="en-AU"/>
        </a:p>
      </dgm:t>
    </dgm:pt>
    <dgm:pt modelId="{EF0B0EF5-70F5-47E8-9A90-89A037903D43}" type="pres">
      <dgm:prSet presAssocID="{B4090614-358D-4AF2-8BE0-B358270816B6}" presName="rootConnector" presStyleLbl="node4" presStyleIdx="0" presStyleCnt="2"/>
      <dgm:spPr/>
      <dgm:t>
        <a:bodyPr/>
        <a:lstStyle/>
        <a:p>
          <a:endParaRPr lang="en-AU"/>
        </a:p>
      </dgm:t>
    </dgm:pt>
    <dgm:pt modelId="{F73CD055-3F0F-4840-BC1D-A786F58B5701}" type="pres">
      <dgm:prSet presAssocID="{B4090614-358D-4AF2-8BE0-B358270816B6}" presName="hierChild4" presStyleCnt="0"/>
      <dgm:spPr/>
    </dgm:pt>
    <dgm:pt modelId="{7947BBB4-F1F1-4E31-8CDC-B462D8B0224F}" type="pres">
      <dgm:prSet presAssocID="{B4090614-358D-4AF2-8BE0-B358270816B6}" presName="hierChild5" presStyleCnt="0"/>
      <dgm:spPr/>
    </dgm:pt>
    <dgm:pt modelId="{88E0D725-388F-470C-8362-4BA0AE9ECE09}" type="pres">
      <dgm:prSet presAssocID="{3F067F1A-C703-4D67-845B-0C99123918CD}" presName="hierChild5" presStyleCnt="0"/>
      <dgm:spPr/>
    </dgm:pt>
    <dgm:pt modelId="{4D7A8FE3-14E2-459C-B2AB-A0B291552C7C}" type="pres">
      <dgm:prSet presAssocID="{F7406EE0-E615-43B5-832E-423A20742C2D}" presName="Name37" presStyleLbl="parChTrans1D3" presStyleIdx="2" presStyleCnt="3"/>
      <dgm:spPr/>
      <dgm:t>
        <a:bodyPr/>
        <a:lstStyle/>
        <a:p>
          <a:endParaRPr lang="en-AU"/>
        </a:p>
      </dgm:t>
    </dgm:pt>
    <dgm:pt modelId="{157739C8-8874-4A34-8841-FA19CC8FE89C}" type="pres">
      <dgm:prSet presAssocID="{6B1EA1FC-B4B5-4C15-81B8-A83298618C38}" presName="hierRoot2" presStyleCnt="0">
        <dgm:presLayoutVars>
          <dgm:hierBranch val="init"/>
        </dgm:presLayoutVars>
      </dgm:prSet>
      <dgm:spPr/>
    </dgm:pt>
    <dgm:pt modelId="{56FDB243-D88F-4282-9AB2-C3FEAF1AE717}" type="pres">
      <dgm:prSet presAssocID="{6B1EA1FC-B4B5-4C15-81B8-A83298618C38}" presName="rootComposite" presStyleCnt="0"/>
      <dgm:spPr/>
    </dgm:pt>
    <dgm:pt modelId="{7EAF871C-E4DA-4480-BE83-24D47610EFE4}" type="pres">
      <dgm:prSet presAssocID="{6B1EA1FC-B4B5-4C15-81B8-A83298618C38}" presName="rootText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n-AU"/>
        </a:p>
      </dgm:t>
    </dgm:pt>
    <dgm:pt modelId="{4BB092B9-2E69-4C65-B4FB-EDF7074DAA13}" type="pres">
      <dgm:prSet presAssocID="{6B1EA1FC-B4B5-4C15-81B8-A83298618C38}" presName="rootConnector" presStyleLbl="node3" presStyleIdx="2" presStyleCnt="3"/>
      <dgm:spPr/>
      <dgm:t>
        <a:bodyPr/>
        <a:lstStyle/>
        <a:p>
          <a:endParaRPr lang="en-AU"/>
        </a:p>
      </dgm:t>
    </dgm:pt>
    <dgm:pt modelId="{F7FA3B92-F651-4E69-A8A9-F48BBCC549A5}" type="pres">
      <dgm:prSet presAssocID="{6B1EA1FC-B4B5-4C15-81B8-A83298618C38}" presName="hierChild4" presStyleCnt="0"/>
      <dgm:spPr/>
    </dgm:pt>
    <dgm:pt modelId="{2DB3326E-7CBC-466E-B05F-FD2D23E9EC5A}" type="pres">
      <dgm:prSet presAssocID="{03E5E084-BA95-4D55-9BFC-414F7139011B}" presName="Name37" presStyleLbl="parChTrans1D4" presStyleIdx="1" presStyleCnt="2"/>
      <dgm:spPr/>
      <dgm:t>
        <a:bodyPr/>
        <a:lstStyle/>
        <a:p>
          <a:endParaRPr lang="en-AU"/>
        </a:p>
      </dgm:t>
    </dgm:pt>
    <dgm:pt modelId="{47FA839B-425F-4060-B3B7-07AF473E244C}" type="pres">
      <dgm:prSet presAssocID="{C9C9C1F1-8959-4978-8988-2E9ABE539E1C}" presName="hierRoot2" presStyleCnt="0">
        <dgm:presLayoutVars>
          <dgm:hierBranch val="init"/>
        </dgm:presLayoutVars>
      </dgm:prSet>
      <dgm:spPr/>
    </dgm:pt>
    <dgm:pt modelId="{61A19F44-F5CB-426C-BA65-2E6288505038}" type="pres">
      <dgm:prSet presAssocID="{C9C9C1F1-8959-4978-8988-2E9ABE539E1C}" presName="rootComposite" presStyleCnt="0"/>
      <dgm:spPr/>
    </dgm:pt>
    <dgm:pt modelId="{E10C99CF-B562-48EC-9D3E-ED2A4FB360B0}" type="pres">
      <dgm:prSet presAssocID="{C9C9C1F1-8959-4978-8988-2E9ABE539E1C}" presName="rootText" presStyleLbl="node4" presStyleIdx="1" presStyleCnt="2" custLinFactNeighborX="-8834">
        <dgm:presLayoutVars>
          <dgm:chPref val="3"/>
        </dgm:presLayoutVars>
      </dgm:prSet>
      <dgm:spPr/>
      <dgm:t>
        <a:bodyPr/>
        <a:lstStyle/>
        <a:p>
          <a:endParaRPr lang="en-AU"/>
        </a:p>
      </dgm:t>
    </dgm:pt>
    <dgm:pt modelId="{0904F59F-71FF-4AEB-99DA-B69849289961}" type="pres">
      <dgm:prSet presAssocID="{C9C9C1F1-8959-4978-8988-2E9ABE539E1C}" presName="rootConnector" presStyleLbl="node4" presStyleIdx="1" presStyleCnt="2"/>
      <dgm:spPr/>
      <dgm:t>
        <a:bodyPr/>
        <a:lstStyle/>
        <a:p>
          <a:endParaRPr lang="en-AU"/>
        </a:p>
      </dgm:t>
    </dgm:pt>
    <dgm:pt modelId="{CEAF991B-CA6E-4301-B05B-FAF9170FFE9C}" type="pres">
      <dgm:prSet presAssocID="{C9C9C1F1-8959-4978-8988-2E9ABE539E1C}" presName="hierChild4" presStyleCnt="0"/>
      <dgm:spPr/>
    </dgm:pt>
    <dgm:pt modelId="{C6352215-7FDB-41E9-BC68-2EA8A45139F0}" type="pres">
      <dgm:prSet presAssocID="{C9C9C1F1-8959-4978-8988-2E9ABE539E1C}" presName="hierChild5" presStyleCnt="0"/>
      <dgm:spPr/>
    </dgm:pt>
    <dgm:pt modelId="{EF5414EA-24B8-404B-9B89-20586A3809EE}" type="pres">
      <dgm:prSet presAssocID="{6B1EA1FC-B4B5-4C15-81B8-A83298618C38}" presName="hierChild5" presStyleCnt="0"/>
      <dgm:spPr/>
    </dgm:pt>
    <dgm:pt modelId="{A68AC625-37D2-4AD0-88B7-BFC31A6B5D2F}" type="pres">
      <dgm:prSet presAssocID="{F51B35E3-3749-4897-9CB0-6491E306595A}" presName="hierChild5" presStyleCnt="0"/>
      <dgm:spPr/>
    </dgm:pt>
    <dgm:pt modelId="{5D998FE2-D30D-45B4-B746-81A342FB4170}" type="pres">
      <dgm:prSet presAssocID="{87D72F15-E346-4FBA-A7E5-A224440E851B}" presName="hierChild3" presStyleCnt="0"/>
      <dgm:spPr/>
    </dgm:pt>
  </dgm:ptLst>
  <dgm:cxnLst>
    <dgm:cxn modelId="{2F4E5241-0B31-4BD7-AB6C-61CFE0B3001E}" srcId="{87D72F15-E346-4FBA-A7E5-A224440E851B}" destId="{1DFA5A22-8B49-41AA-92FE-2A03AB1E263F}" srcOrd="0" destOrd="0" parTransId="{125F4B6E-1FC4-4B73-A9BE-BAF92171CE2B}" sibTransId="{A7A5D568-0498-4B67-BEDA-0B1F122D970F}"/>
    <dgm:cxn modelId="{75EA82E8-A9FA-4AF2-BFDE-B35DCFDC6F70}" type="presOf" srcId="{246C160E-27AD-4C1C-A314-20B4488C05D4}" destId="{2BE7A7F5-65C0-4AF4-925A-655A1E31D89C}" srcOrd="0" destOrd="0" presId="urn:microsoft.com/office/officeart/2005/8/layout/orgChart1"/>
    <dgm:cxn modelId="{625D8B6C-ED70-4CCE-930C-071F98BA87E1}" type="presOf" srcId="{B4090614-358D-4AF2-8BE0-B358270816B6}" destId="{EF0B0EF5-70F5-47E8-9A90-89A037903D43}" srcOrd="1" destOrd="0" presId="urn:microsoft.com/office/officeart/2005/8/layout/orgChart1"/>
    <dgm:cxn modelId="{AAF07907-30BD-4504-BFD3-B37168BDBAA5}" srcId="{1DFA5A22-8B49-41AA-92FE-2A03AB1E263F}" destId="{2D6E54B3-E7F4-4F97-8916-468A9A692C4D}" srcOrd="0" destOrd="0" parTransId="{957E1D98-0D77-4326-B102-79680FAA7882}" sibTransId="{4831D730-E6B9-48C0-BB3B-EAFAB2812D37}"/>
    <dgm:cxn modelId="{1FA23DB5-26CC-4975-A218-07C3748A538A}" type="presOf" srcId="{B4090614-358D-4AF2-8BE0-B358270816B6}" destId="{3D5CB092-7BAA-403F-8964-D70552B7A061}" srcOrd="0" destOrd="0" presId="urn:microsoft.com/office/officeart/2005/8/layout/orgChart1"/>
    <dgm:cxn modelId="{3D7F3E6A-1313-4BEC-B4AF-89DC3CC75572}" type="presOf" srcId="{957E1D98-0D77-4326-B102-79680FAA7882}" destId="{4C28CC25-B3D9-4219-9AB3-74F837939699}" srcOrd="0" destOrd="0" presId="urn:microsoft.com/office/officeart/2005/8/layout/orgChart1"/>
    <dgm:cxn modelId="{BC262132-1BDB-4981-8231-002AEFA64681}" type="presOf" srcId="{1E163102-9F11-4892-A566-DD7FB2ED824E}" destId="{0FCF80F5-710B-4A5E-9005-37FA5667A504}" srcOrd="0" destOrd="0" presId="urn:microsoft.com/office/officeart/2005/8/layout/orgChart1"/>
    <dgm:cxn modelId="{9D5E511D-7AC8-4BC6-9AE3-63EC283B912B}" type="presOf" srcId="{03E5E084-BA95-4D55-9BFC-414F7139011B}" destId="{2DB3326E-7CBC-466E-B05F-FD2D23E9EC5A}" srcOrd="0" destOrd="0" presId="urn:microsoft.com/office/officeart/2005/8/layout/orgChart1"/>
    <dgm:cxn modelId="{F8F962C9-CE3B-4D77-81FD-85357CB9F973}" type="presOf" srcId="{6B1EA1FC-B4B5-4C15-81B8-A83298618C38}" destId="{7EAF871C-E4DA-4480-BE83-24D47610EFE4}" srcOrd="0" destOrd="0" presId="urn:microsoft.com/office/officeart/2005/8/layout/orgChart1"/>
    <dgm:cxn modelId="{E1F1E62D-44B1-4E1C-BCC2-63E6D430297E}" srcId="{3F067F1A-C703-4D67-845B-0C99123918CD}" destId="{B4090614-358D-4AF2-8BE0-B358270816B6}" srcOrd="0" destOrd="0" parTransId="{B02C35D5-59D7-4E6A-B008-2AE24F561C34}" sibTransId="{E3E96176-5032-4CF0-89D9-EEAE33736FA3}"/>
    <dgm:cxn modelId="{CD234C85-569C-4CE3-97B5-F97E2E21373B}" srcId="{1E163102-9F11-4892-A566-DD7FB2ED824E}" destId="{87D72F15-E346-4FBA-A7E5-A224440E851B}" srcOrd="0" destOrd="0" parTransId="{74A00542-67CC-4B9D-BBFF-699C207ADAA7}" sibTransId="{3F44FB69-E2C2-48D9-93BE-5775A8BEA385}"/>
    <dgm:cxn modelId="{27E87D46-CE91-4F75-B0B2-D0F85B8C9838}" type="presOf" srcId="{C9C9C1F1-8959-4978-8988-2E9ABE539E1C}" destId="{0904F59F-71FF-4AEB-99DA-B69849289961}" srcOrd="1" destOrd="0" presId="urn:microsoft.com/office/officeart/2005/8/layout/orgChart1"/>
    <dgm:cxn modelId="{581E2F8A-F200-4BAF-BDAF-523AD4B59F76}" type="presOf" srcId="{87D72F15-E346-4FBA-A7E5-A224440E851B}" destId="{A9680FE9-E652-426A-BD8D-7F9315EED7DE}" srcOrd="1" destOrd="0" presId="urn:microsoft.com/office/officeart/2005/8/layout/orgChart1"/>
    <dgm:cxn modelId="{F7F61365-14DC-42F9-B99F-7575C2489767}" srcId="{87D72F15-E346-4FBA-A7E5-A224440E851B}" destId="{F51B35E3-3749-4897-9CB0-6491E306595A}" srcOrd="1" destOrd="0" parTransId="{246C160E-27AD-4C1C-A314-20B4488C05D4}" sibTransId="{E4C721EE-9C89-4880-9AC9-EA5C62B612F1}"/>
    <dgm:cxn modelId="{2F505FDD-CD3C-491A-907D-53CF0BBE039A}" type="presOf" srcId="{1DFA5A22-8B49-41AA-92FE-2A03AB1E263F}" destId="{BA06A652-CD68-45D4-87F1-0E96F665E0BE}" srcOrd="0" destOrd="0" presId="urn:microsoft.com/office/officeart/2005/8/layout/orgChart1"/>
    <dgm:cxn modelId="{1E5D7A83-F6EE-4BD5-B46E-AA3917F302B9}" type="presOf" srcId="{3F067F1A-C703-4D67-845B-0C99123918CD}" destId="{E0D15C87-455C-49F0-9E5E-1687F122049C}" srcOrd="0" destOrd="0" presId="urn:microsoft.com/office/officeart/2005/8/layout/orgChart1"/>
    <dgm:cxn modelId="{161676AB-6AB7-4FD1-8E05-CC14B833ADB5}" type="presOf" srcId="{2D6E54B3-E7F4-4F97-8916-468A9A692C4D}" destId="{8C716FC9-D332-4101-891C-2F379B09A2EF}" srcOrd="0" destOrd="0" presId="urn:microsoft.com/office/officeart/2005/8/layout/orgChart1"/>
    <dgm:cxn modelId="{AEF7A1CB-246E-4821-BD9E-51492EF8C796}" type="presOf" srcId="{6B1EA1FC-B4B5-4C15-81B8-A83298618C38}" destId="{4BB092B9-2E69-4C65-B4FB-EDF7074DAA13}" srcOrd="1" destOrd="0" presId="urn:microsoft.com/office/officeart/2005/8/layout/orgChart1"/>
    <dgm:cxn modelId="{6194A64F-4049-4EAC-8E5F-C009FC2695B8}" type="presOf" srcId="{3DA666F7-1853-4AE2-A0AD-3C20A9A92ADC}" destId="{89B4C02A-2E1A-4C93-93E6-BE21984F334B}" srcOrd="0" destOrd="0" presId="urn:microsoft.com/office/officeart/2005/8/layout/orgChart1"/>
    <dgm:cxn modelId="{3B8D1913-12E8-440F-8E49-C1EC5B287527}" srcId="{F51B35E3-3749-4897-9CB0-6491E306595A}" destId="{6B1EA1FC-B4B5-4C15-81B8-A83298618C38}" srcOrd="1" destOrd="0" parTransId="{F7406EE0-E615-43B5-832E-423A20742C2D}" sibTransId="{D04DC220-23D5-454A-808F-11CB085DC99E}"/>
    <dgm:cxn modelId="{99A44071-9AF4-48F3-8E8C-499229820F32}" srcId="{6B1EA1FC-B4B5-4C15-81B8-A83298618C38}" destId="{C9C9C1F1-8959-4978-8988-2E9ABE539E1C}" srcOrd="0" destOrd="0" parTransId="{03E5E084-BA95-4D55-9BFC-414F7139011B}" sibTransId="{D360F99E-7276-448A-ADFF-5DAD189BE3FC}"/>
    <dgm:cxn modelId="{326DBD09-A0FD-44D9-BCE0-1B6759293876}" type="presOf" srcId="{125F4B6E-1FC4-4B73-A9BE-BAF92171CE2B}" destId="{1F33738F-6F2A-4809-B866-66EC375FD9F9}" srcOrd="0" destOrd="0" presId="urn:microsoft.com/office/officeart/2005/8/layout/orgChart1"/>
    <dgm:cxn modelId="{FC2E5B0B-8F37-4A3F-A461-A145967DFC76}" type="presOf" srcId="{87D72F15-E346-4FBA-A7E5-A224440E851B}" destId="{63B4E30B-DFCB-46C2-9242-074129E09420}" srcOrd="0" destOrd="0" presId="urn:microsoft.com/office/officeart/2005/8/layout/orgChart1"/>
    <dgm:cxn modelId="{B75CC6E5-6E90-4E52-9EBD-21D643558350}" type="presOf" srcId="{2D6E54B3-E7F4-4F97-8916-468A9A692C4D}" destId="{D327DB3C-A57C-4814-B05C-FCA32C630A87}" srcOrd="1" destOrd="0" presId="urn:microsoft.com/office/officeart/2005/8/layout/orgChart1"/>
    <dgm:cxn modelId="{47BEDEE9-1046-44FC-9FFA-5276DE42E78E}" type="presOf" srcId="{C9C9C1F1-8959-4978-8988-2E9ABE539E1C}" destId="{E10C99CF-B562-48EC-9D3E-ED2A4FB360B0}" srcOrd="0" destOrd="0" presId="urn:microsoft.com/office/officeart/2005/8/layout/orgChart1"/>
    <dgm:cxn modelId="{20A980F9-B1C6-4AD9-BE77-FBF4AC2B7CE2}" type="presOf" srcId="{B02C35D5-59D7-4E6A-B008-2AE24F561C34}" destId="{F5BE01B7-C5FF-408A-8320-640D6CD6B122}" srcOrd="0" destOrd="0" presId="urn:microsoft.com/office/officeart/2005/8/layout/orgChart1"/>
    <dgm:cxn modelId="{9D6EB1FE-E379-4B32-BAA1-245AFDB2EC77}" type="presOf" srcId="{1DFA5A22-8B49-41AA-92FE-2A03AB1E263F}" destId="{020102EB-5B3B-41B8-BA8D-D90BCD8C14CC}" srcOrd="1" destOrd="0" presId="urn:microsoft.com/office/officeart/2005/8/layout/orgChart1"/>
    <dgm:cxn modelId="{8C966914-AA5C-429B-BF1B-096F1039D260}" srcId="{F51B35E3-3749-4897-9CB0-6491E306595A}" destId="{3F067F1A-C703-4D67-845B-0C99123918CD}" srcOrd="0" destOrd="0" parTransId="{3DA666F7-1853-4AE2-A0AD-3C20A9A92ADC}" sibTransId="{14C58EA3-F1D1-49F3-A5AC-AC5549F7DF65}"/>
    <dgm:cxn modelId="{0D9EDDD5-9EBB-402C-9052-8E87A9EECFE8}" type="presOf" srcId="{F7406EE0-E615-43B5-832E-423A20742C2D}" destId="{4D7A8FE3-14E2-459C-B2AB-A0B291552C7C}" srcOrd="0" destOrd="0" presId="urn:microsoft.com/office/officeart/2005/8/layout/orgChart1"/>
    <dgm:cxn modelId="{0B3DD7FD-52F6-48BC-BD52-24E9CAD047D4}" type="presOf" srcId="{3F067F1A-C703-4D67-845B-0C99123918CD}" destId="{41F023B7-9A48-42A1-AB84-A041FC38167B}" srcOrd="1" destOrd="0" presId="urn:microsoft.com/office/officeart/2005/8/layout/orgChart1"/>
    <dgm:cxn modelId="{C5298917-2B4B-442B-A670-2487BE53CE09}" type="presOf" srcId="{F51B35E3-3749-4897-9CB0-6491E306595A}" destId="{7B69ADD8-C122-4ADC-80BB-423C7B1D95C7}" srcOrd="1" destOrd="0" presId="urn:microsoft.com/office/officeart/2005/8/layout/orgChart1"/>
    <dgm:cxn modelId="{1DA302DD-8722-4580-AC6C-B87426A050AD}" type="presOf" srcId="{F51B35E3-3749-4897-9CB0-6491E306595A}" destId="{3180BBA6-3763-4ECA-A332-2DD52845693A}" srcOrd="0" destOrd="0" presId="urn:microsoft.com/office/officeart/2005/8/layout/orgChart1"/>
    <dgm:cxn modelId="{F7FB6437-8850-4A39-B9CF-DF29278CDD01}" type="presParOf" srcId="{0FCF80F5-710B-4A5E-9005-37FA5667A504}" destId="{6059DE50-6B49-4B7C-8FBB-4137A1CED7E5}" srcOrd="0" destOrd="0" presId="urn:microsoft.com/office/officeart/2005/8/layout/orgChart1"/>
    <dgm:cxn modelId="{582522FB-87F2-437A-9C80-50C1153CAA99}" type="presParOf" srcId="{6059DE50-6B49-4B7C-8FBB-4137A1CED7E5}" destId="{BCBF516F-B252-47F6-83DF-D0E8F2D05E2D}" srcOrd="0" destOrd="0" presId="urn:microsoft.com/office/officeart/2005/8/layout/orgChart1"/>
    <dgm:cxn modelId="{47A0ABCD-3965-4B24-8BAC-3C2B59E396F5}" type="presParOf" srcId="{BCBF516F-B252-47F6-83DF-D0E8F2D05E2D}" destId="{63B4E30B-DFCB-46C2-9242-074129E09420}" srcOrd="0" destOrd="0" presId="urn:microsoft.com/office/officeart/2005/8/layout/orgChart1"/>
    <dgm:cxn modelId="{2BE99848-4C45-417E-9EE6-845D7BE494A0}" type="presParOf" srcId="{BCBF516F-B252-47F6-83DF-D0E8F2D05E2D}" destId="{A9680FE9-E652-426A-BD8D-7F9315EED7DE}" srcOrd="1" destOrd="0" presId="urn:microsoft.com/office/officeart/2005/8/layout/orgChart1"/>
    <dgm:cxn modelId="{A5C75A25-217D-4BAD-A80A-80ACDAAFE874}" type="presParOf" srcId="{6059DE50-6B49-4B7C-8FBB-4137A1CED7E5}" destId="{B291317A-EB55-4AC4-9640-C06A5A9CF280}" srcOrd="1" destOrd="0" presId="urn:microsoft.com/office/officeart/2005/8/layout/orgChart1"/>
    <dgm:cxn modelId="{8154E1BB-99A7-44A7-9EAD-485AD7A1F98F}" type="presParOf" srcId="{B291317A-EB55-4AC4-9640-C06A5A9CF280}" destId="{1F33738F-6F2A-4809-B866-66EC375FD9F9}" srcOrd="0" destOrd="0" presId="urn:microsoft.com/office/officeart/2005/8/layout/orgChart1"/>
    <dgm:cxn modelId="{04E3C0E8-AF5D-4D5B-B973-05372594BB4F}" type="presParOf" srcId="{B291317A-EB55-4AC4-9640-C06A5A9CF280}" destId="{279BEE42-8A97-4460-A540-9CBCBDDDB20C}" srcOrd="1" destOrd="0" presId="urn:microsoft.com/office/officeart/2005/8/layout/orgChart1"/>
    <dgm:cxn modelId="{4C418A18-95B4-4A41-AFE0-16021DC262CF}" type="presParOf" srcId="{279BEE42-8A97-4460-A540-9CBCBDDDB20C}" destId="{297BFD3C-FB38-4D3A-BD7F-3F23FFBA81F0}" srcOrd="0" destOrd="0" presId="urn:microsoft.com/office/officeart/2005/8/layout/orgChart1"/>
    <dgm:cxn modelId="{6E4311FB-056A-4CFF-9D1C-35D82B91C8C1}" type="presParOf" srcId="{297BFD3C-FB38-4D3A-BD7F-3F23FFBA81F0}" destId="{BA06A652-CD68-45D4-87F1-0E96F665E0BE}" srcOrd="0" destOrd="0" presId="urn:microsoft.com/office/officeart/2005/8/layout/orgChart1"/>
    <dgm:cxn modelId="{512E5B22-D767-45AE-9B04-DA997A9B48FB}" type="presParOf" srcId="{297BFD3C-FB38-4D3A-BD7F-3F23FFBA81F0}" destId="{020102EB-5B3B-41B8-BA8D-D90BCD8C14CC}" srcOrd="1" destOrd="0" presId="urn:microsoft.com/office/officeart/2005/8/layout/orgChart1"/>
    <dgm:cxn modelId="{53B19A6E-57A1-4048-9684-347E9A19AF2D}" type="presParOf" srcId="{279BEE42-8A97-4460-A540-9CBCBDDDB20C}" destId="{0BAF54A5-6409-4059-A9D5-D15670CD3EBB}" srcOrd="1" destOrd="0" presId="urn:microsoft.com/office/officeart/2005/8/layout/orgChart1"/>
    <dgm:cxn modelId="{588B9B44-DA3C-4EF3-AC66-B6D5A057F403}" type="presParOf" srcId="{0BAF54A5-6409-4059-A9D5-D15670CD3EBB}" destId="{4C28CC25-B3D9-4219-9AB3-74F837939699}" srcOrd="0" destOrd="0" presId="urn:microsoft.com/office/officeart/2005/8/layout/orgChart1"/>
    <dgm:cxn modelId="{D6D08DA9-56EF-49C1-87D0-E2D9E1E6E1D8}" type="presParOf" srcId="{0BAF54A5-6409-4059-A9D5-D15670CD3EBB}" destId="{EE5054CC-5D25-4671-B1B1-551D13B83EB4}" srcOrd="1" destOrd="0" presId="urn:microsoft.com/office/officeart/2005/8/layout/orgChart1"/>
    <dgm:cxn modelId="{77323ECD-062E-425B-A4EE-68CB3094C3A2}" type="presParOf" srcId="{EE5054CC-5D25-4671-B1B1-551D13B83EB4}" destId="{8E4A72A2-D8F9-4BF4-9529-61ECCE0CD838}" srcOrd="0" destOrd="0" presId="urn:microsoft.com/office/officeart/2005/8/layout/orgChart1"/>
    <dgm:cxn modelId="{479EF29E-F973-41A5-92B7-FEE11072B18C}" type="presParOf" srcId="{8E4A72A2-D8F9-4BF4-9529-61ECCE0CD838}" destId="{8C716FC9-D332-4101-891C-2F379B09A2EF}" srcOrd="0" destOrd="0" presId="urn:microsoft.com/office/officeart/2005/8/layout/orgChart1"/>
    <dgm:cxn modelId="{00586F76-17A7-401D-BCEF-F11A2E3443F5}" type="presParOf" srcId="{8E4A72A2-D8F9-4BF4-9529-61ECCE0CD838}" destId="{D327DB3C-A57C-4814-B05C-FCA32C630A87}" srcOrd="1" destOrd="0" presId="urn:microsoft.com/office/officeart/2005/8/layout/orgChart1"/>
    <dgm:cxn modelId="{23D30696-615D-467D-A1C9-296502129F9B}" type="presParOf" srcId="{EE5054CC-5D25-4671-B1B1-551D13B83EB4}" destId="{5AC2E95A-684A-479E-9F6F-BB1E2E710F5A}" srcOrd="1" destOrd="0" presId="urn:microsoft.com/office/officeart/2005/8/layout/orgChart1"/>
    <dgm:cxn modelId="{FF0B4F04-CE5C-4E2B-BB0D-43AD66BB9EA0}" type="presParOf" srcId="{EE5054CC-5D25-4671-B1B1-551D13B83EB4}" destId="{BE5793C7-6458-40DF-8AEE-02F984ECB89B}" srcOrd="2" destOrd="0" presId="urn:microsoft.com/office/officeart/2005/8/layout/orgChart1"/>
    <dgm:cxn modelId="{C84CC6BB-898A-4336-8280-DC938293465B}" type="presParOf" srcId="{279BEE42-8A97-4460-A540-9CBCBDDDB20C}" destId="{0EBDDCD9-AFA1-4D30-A3EF-978FCABA402A}" srcOrd="2" destOrd="0" presId="urn:microsoft.com/office/officeart/2005/8/layout/orgChart1"/>
    <dgm:cxn modelId="{44CDDF18-152C-4E5B-A6F8-A2F1B9798191}" type="presParOf" srcId="{B291317A-EB55-4AC4-9640-C06A5A9CF280}" destId="{2BE7A7F5-65C0-4AF4-925A-655A1E31D89C}" srcOrd="2" destOrd="0" presId="urn:microsoft.com/office/officeart/2005/8/layout/orgChart1"/>
    <dgm:cxn modelId="{8A01CD0A-5544-448B-AC96-7F0ADC71D879}" type="presParOf" srcId="{B291317A-EB55-4AC4-9640-C06A5A9CF280}" destId="{820069E0-947A-45D2-9196-5B596FF67E56}" srcOrd="3" destOrd="0" presId="urn:microsoft.com/office/officeart/2005/8/layout/orgChart1"/>
    <dgm:cxn modelId="{7DD7AC2B-7FF3-4A65-9B47-98EE5E5FE37C}" type="presParOf" srcId="{820069E0-947A-45D2-9196-5B596FF67E56}" destId="{5A032766-9886-4A6F-A152-005630E5C08D}" srcOrd="0" destOrd="0" presId="urn:microsoft.com/office/officeart/2005/8/layout/orgChart1"/>
    <dgm:cxn modelId="{4DD033FF-9394-4A4B-8256-61A838921FF3}" type="presParOf" srcId="{5A032766-9886-4A6F-A152-005630E5C08D}" destId="{3180BBA6-3763-4ECA-A332-2DD52845693A}" srcOrd="0" destOrd="0" presId="urn:microsoft.com/office/officeart/2005/8/layout/orgChart1"/>
    <dgm:cxn modelId="{FF651F67-8604-44E1-9E89-0998EB174D4B}" type="presParOf" srcId="{5A032766-9886-4A6F-A152-005630E5C08D}" destId="{7B69ADD8-C122-4ADC-80BB-423C7B1D95C7}" srcOrd="1" destOrd="0" presId="urn:microsoft.com/office/officeart/2005/8/layout/orgChart1"/>
    <dgm:cxn modelId="{B2957F0B-9D45-43FB-A600-6C4C96846823}" type="presParOf" srcId="{820069E0-947A-45D2-9196-5B596FF67E56}" destId="{05786278-AA44-4BF1-A686-38C65688C86C}" srcOrd="1" destOrd="0" presId="urn:microsoft.com/office/officeart/2005/8/layout/orgChart1"/>
    <dgm:cxn modelId="{910A11FF-DA42-4381-B33F-80BAE52C9C58}" type="presParOf" srcId="{05786278-AA44-4BF1-A686-38C65688C86C}" destId="{89B4C02A-2E1A-4C93-93E6-BE21984F334B}" srcOrd="0" destOrd="0" presId="urn:microsoft.com/office/officeart/2005/8/layout/orgChart1"/>
    <dgm:cxn modelId="{A7B82662-C0F5-4DD6-A032-636F8D8E3EF5}" type="presParOf" srcId="{05786278-AA44-4BF1-A686-38C65688C86C}" destId="{952C52B0-CE0C-4837-83EE-311082464C96}" srcOrd="1" destOrd="0" presId="urn:microsoft.com/office/officeart/2005/8/layout/orgChart1"/>
    <dgm:cxn modelId="{112579FC-7FF3-4E42-817C-DEE04C3CE68A}" type="presParOf" srcId="{952C52B0-CE0C-4837-83EE-311082464C96}" destId="{1582F414-9967-4323-B86F-9697D50F8296}" srcOrd="0" destOrd="0" presId="urn:microsoft.com/office/officeart/2005/8/layout/orgChart1"/>
    <dgm:cxn modelId="{A2483E78-E4A7-4F2C-A7B9-867379C51D7B}" type="presParOf" srcId="{1582F414-9967-4323-B86F-9697D50F8296}" destId="{E0D15C87-455C-49F0-9E5E-1687F122049C}" srcOrd="0" destOrd="0" presId="urn:microsoft.com/office/officeart/2005/8/layout/orgChart1"/>
    <dgm:cxn modelId="{4EA44AA2-5C1B-41D6-83C8-53654F432DC2}" type="presParOf" srcId="{1582F414-9967-4323-B86F-9697D50F8296}" destId="{41F023B7-9A48-42A1-AB84-A041FC38167B}" srcOrd="1" destOrd="0" presId="urn:microsoft.com/office/officeart/2005/8/layout/orgChart1"/>
    <dgm:cxn modelId="{75A0C33F-3A40-4A5D-97FC-E6553EC7FB98}" type="presParOf" srcId="{952C52B0-CE0C-4837-83EE-311082464C96}" destId="{E2DBD20E-DF75-4B4E-ADF8-41CDBB457894}" srcOrd="1" destOrd="0" presId="urn:microsoft.com/office/officeart/2005/8/layout/orgChart1"/>
    <dgm:cxn modelId="{9DFC4ED5-9447-499D-90C5-9AC242DD915D}" type="presParOf" srcId="{E2DBD20E-DF75-4B4E-ADF8-41CDBB457894}" destId="{F5BE01B7-C5FF-408A-8320-640D6CD6B122}" srcOrd="0" destOrd="0" presId="urn:microsoft.com/office/officeart/2005/8/layout/orgChart1"/>
    <dgm:cxn modelId="{B6B16A00-8867-497A-97B7-B069E2B72B03}" type="presParOf" srcId="{E2DBD20E-DF75-4B4E-ADF8-41CDBB457894}" destId="{51356807-3710-4EBF-901A-E43BAB60A823}" srcOrd="1" destOrd="0" presId="urn:microsoft.com/office/officeart/2005/8/layout/orgChart1"/>
    <dgm:cxn modelId="{123B071B-45B4-448E-BB0D-E73BA8BAA50F}" type="presParOf" srcId="{51356807-3710-4EBF-901A-E43BAB60A823}" destId="{EEF8F809-3029-4B01-861C-8AF8BDEAEB9A}" srcOrd="0" destOrd="0" presId="urn:microsoft.com/office/officeart/2005/8/layout/orgChart1"/>
    <dgm:cxn modelId="{14B7E986-CB68-4E6E-BED0-CAD1DA51294E}" type="presParOf" srcId="{EEF8F809-3029-4B01-861C-8AF8BDEAEB9A}" destId="{3D5CB092-7BAA-403F-8964-D70552B7A061}" srcOrd="0" destOrd="0" presId="urn:microsoft.com/office/officeart/2005/8/layout/orgChart1"/>
    <dgm:cxn modelId="{E54471F9-7639-4B39-B4D6-1198D316B6D9}" type="presParOf" srcId="{EEF8F809-3029-4B01-861C-8AF8BDEAEB9A}" destId="{EF0B0EF5-70F5-47E8-9A90-89A037903D43}" srcOrd="1" destOrd="0" presId="urn:microsoft.com/office/officeart/2005/8/layout/orgChart1"/>
    <dgm:cxn modelId="{2FF5B448-9B1F-4EB8-AA00-DC23BEFE6184}" type="presParOf" srcId="{51356807-3710-4EBF-901A-E43BAB60A823}" destId="{F73CD055-3F0F-4840-BC1D-A786F58B5701}" srcOrd="1" destOrd="0" presId="urn:microsoft.com/office/officeart/2005/8/layout/orgChart1"/>
    <dgm:cxn modelId="{87480B37-36F9-4E24-BD2C-1AEB3B4CBAE3}" type="presParOf" srcId="{51356807-3710-4EBF-901A-E43BAB60A823}" destId="{7947BBB4-F1F1-4E31-8CDC-B462D8B0224F}" srcOrd="2" destOrd="0" presId="urn:microsoft.com/office/officeart/2005/8/layout/orgChart1"/>
    <dgm:cxn modelId="{227161B9-775C-4353-86CB-B015CC9EDFF2}" type="presParOf" srcId="{952C52B0-CE0C-4837-83EE-311082464C96}" destId="{88E0D725-388F-470C-8362-4BA0AE9ECE09}" srcOrd="2" destOrd="0" presId="urn:microsoft.com/office/officeart/2005/8/layout/orgChart1"/>
    <dgm:cxn modelId="{3FA8D309-607C-4AC2-9775-659DDB3844F6}" type="presParOf" srcId="{05786278-AA44-4BF1-A686-38C65688C86C}" destId="{4D7A8FE3-14E2-459C-B2AB-A0B291552C7C}" srcOrd="2" destOrd="0" presId="urn:microsoft.com/office/officeart/2005/8/layout/orgChart1"/>
    <dgm:cxn modelId="{DF37EFE4-9FCB-42C3-A7F0-256A7A8B2C4E}" type="presParOf" srcId="{05786278-AA44-4BF1-A686-38C65688C86C}" destId="{157739C8-8874-4A34-8841-FA19CC8FE89C}" srcOrd="3" destOrd="0" presId="urn:microsoft.com/office/officeart/2005/8/layout/orgChart1"/>
    <dgm:cxn modelId="{B19C8C5F-97EA-4794-BF6A-8FEC2025AFA1}" type="presParOf" srcId="{157739C8-8874-4A34-8841-FA19CC8FE89C}" destId="{56FDB243-D88F-4282-9AB2-C3FEAF1AE717}" srcOrd="0" destOrd="0" presId="urn:microsoft.com/office/officeart/2005/8/layout/orgChart1"/>
    <dgm:cxn modelId="{7913A13F-41DE-4855-912A-2206A95E51EA}" type="presParOf" srcId="{56FDB243-D88F-4282-9AB2-C3FEAF1AE717}" destId="{7EAF871C-E4DA-4480-BE83-24D47610EFE4}" srcOrd="0" destOrd="0" presId="urn:microsoft.com/office/officeart/2005/8/layout/orgChart1"/>
    <dgm:cxn modelId="{7DA979C2-9D83-4DCC-9413-65D25F9FABDD}" type="presParOf" srcId="{56FDB243-D88F-4282-9AB2-C3FEAF1AE717}" destId="{4BB092B9-2E69-4C65-B4FB-EDF7074DAA13}" srcOrd="1" destOrd="0" presId="urn:microsoft.com/office/officeart/2005/8/layout/orgChart1"/>
    <dgm:cxn modelId="{FCD69FAE-9543-411D-9484-C5218C875DA1}" type="presParOf" srcId="{157739C8-8874-4A34-8841-FA19CC8FE89C}" destId="{F7FA3B92-F651-4E69-A8A9-F48BBCC549A5}" srcOrd="1" destOrd="0" presId="urn:microsoft.com/office/officeart/2005/8/layout/orgChart1"/>
    <dgm:cxn modelId="{EB4FF53A-EF69-411D-BD75-8F1F22A4B063}" type="presParOf" srcId="{F7FA3B92-F651-4E69-A8A9-F48BBCC549A5}" destId="{2DB3326E-7CBC-466E-B05F-FD2D23E9EC5A}" srcOrd="0" destOrd="0" presId="urn:microsoft.com/office/officeart/2005/8/layout/orgChart1"/>
    <dgm:cxn modelId="{1EE522CA-D3D1-419B-9FE5-1C175E04793D}" type="presParOf" srcId="{F7FA3B92-F651-4E69-A8A9-F48BBCC549A5}" destId="{47FA839B-425F-4060-B3B7-07AF473E244C}" srcOrd="1" destOrd="0" presId="urn:microsoft.com/office/officeart/2005/8/layout/orgChart1"/>
    <dgm:cxn modelId="{463A5622-F477-4E56-8965-DAFBD4FE3F44}" type="presParOf" srcId="{47FA839B-425F-4060-B3B7-07AF473E244C}" destId="{61A19F44-F5CB-426C-BA65-2E6288505038}" srcOrd="0" destOrd="0" presId="urn:microsoft.com/office/officeart/2005/8/layout/orgChart1"/>
    <dgm:cxn modelId="{7E50E375-48B7-41A5-ABC7-2520636BAE93}" type="presParOf" srcId="{61A19F44-F5CB-426C-BA65-2E6288505038}" destId="{E10C99CF-B562-48EC-9D3E-ED2A4FB360B0}" srcOrd="0" destOrd="0" presId="urn:microsoft.com/office/officeart/2005/8/layout/orgChart1"/>
    <dgm:cxn modelId="{24C7FA80-7D23-42BF-AF60-CE95FD2956A0}" type="presParOf" srcId="{61A19F44-F5CB-426C-BA65-2E6288505038}" destId="{0904F59F-71FF-4AEB-99DA-B69849289961}" srcOrd="1" destOrd="0" presId="urn:microsoft.com/office/officeart/2005/8/layout/orgChart1"/>
    <dgm:cxn modelId="{63CC8F33-A6FD-4705-BF8F-829B251221B0}" type="presParOf" srcId="{47FA839B-425F-4060-B3B7-07AF473E244C}" destId="{CEAF991B-CA6E-4301-B05B-FAF9170FFE9C}" srcOrd="1" destOrd="0" presId="urn:microsoft.com/office/officeart/2005/8/layout/orgChart1"/>
    <dgm:cxn modelId="{DFE0AF3B-F0EB-42E8-A26D-C4210D90C891}" type="presParOf" srcId="{47FA839B-425F-4060-B3B7-07AF473E244C}" destId="{C6352215-7FDB-41E9-BC68-2EA8A45139F0}" srcOrd="2" destOrd="0" presId="urn:microsoft.com/office/officeart/2005/8/layout/orgChart1"/>
    <dgm:cxn modelId="{E1A36418-58A4-43A1-BCCF-6A4ED6FB6C5A}" type="presParOf" srcId="{157739C8-8874-4A34-8841-FA19CC8FE89C}" destId="{EF5414EA-24B8-404B-9B89-20586A3809EE}" srcOrd="2" destOrd="0" presId="urn:microsoft.com/office/officeart/2005/8/layout/orgChart1"/>
    <dgm:cxn modelId="{DD24E476-792C-42B6-AA16-74C0A8859D2D}" type="presParOf" srcId="{820069E0-947A-45D2-9196-5B596FF67E56}" destId="{A68AC625-37D2-4AD0-88B7-BFC31A6B5D2F}" srcOrd="2" destOrd="0" presId="urn:microsoft.com/office/officeart/2005/8/layout/orgChart1"/>
    <dgm:cxn modelId="{B9EFFA51-B2BA-4499-BB85-C2C4835A69BA}" type="presParOf" srcId="{6059DE50-6B49-4B7C-8FBB-4137A1CED7E5}" destId="{5D998FE2-D30D-45B4-B746-81A342FB417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BC53B49-6728-4A1B-ACCD-22CD7076D398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AU"/>
        </a:p>
      </dgm:t>
    </dgm:pt>
    <dgm:pt modelId="{62EE0E46-C442-4043-AE2C-80897E676975}">
      <dgm:prSet phldrT="[Text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AU" sz="1800" dirty="0" smtClean="0">
              <a:solidFill>
                <a:schemeClr val="tx1"/>
              </a:solidFill>
            </a:rPr>
            <a:t>Trial cases lodged each month</a:t>
          </a:r>
          <a:endParaRPr lang="en-AU" sz="1800" dirty="0">
            <a:solidFill>
              <a:schemeClr val="tx1"/>
            </a:solidFill>
          </a:endParaRPr>
        </a:p>
      </dgm:t>
    </dgm:pt>
    <dgm:pt modelId="{2533E202-7081-44FA-BA58-D3A6163E08E1}" type="parTrans" cxnId="{BCAEC431-079F-4D54-9463-C6CC545FEADF}">
      <dgm:prSet/>
      <dgm:spPr/>
      <dgm:t>
        <a:bodyPr/>
        <a:lstStyle/>
        <a:p>
          <a:endParaRPr lang="en-AU"/>
        </a:p>
      </dgm:t>
    </dgm:pt>
    <dgm:pt modelId="{C90A9F2B-1A66-4E07-B81F-4AE0A2739B82}" type="sibTrans" cxnId="{BCAEC431-079F-4D54-9463-C6CC545FEADF}">
      <dgm:prSet/>
      <dgm:spPr/>
      <dgm:t>
        <a:bodyPr/>
        <a:lstStyle/>
        <a:p>
          <a:endParaRPr lang="en-AU"/>
        </a:p>
      </dgm:t>
    </dgm:pt>
    <dgm:pt modelId="{41372B16-9AB8-481E-8700-2801D8263436}">
      <dgm:prSet phldrT="[Text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AU" sz="1800" dirty="0" smtClean="0">
              <a:solidFill>
                <a:schemeClr val="tx1"/>
              </a:solidFill>
            </a:rPr>
            <a:t> </a:t>
          </a:r>
          <a:r>
            <a:rPr lang="en-AU" sz="1800" b="1" dirty="0" smtClean="0">
              <a:solidFill>
                <a:schemeClr val="tx1"/>
              </a:solidFill>
            </a:rPr>
            <a:t>39%</a:t>
          </a:r>
          <a:r>
            <a:rPr lang="en-AU" sz="1800" dirty="0" smtClean="0">
              <a:solidFill>
                <a:schemeClr val="tx1"/>
              </a:solidFill>
            </a:rPr>
            <a:t> trial proceeds</a:t>
          </a:r>
          <a:endParaRPr lang="en-AU" sz="1800" dirty="0">
            <a:solidFill>
              <a:schemeClr val="tx1"/>
            </a:solidFill>
          </a:endParaRPr>
        </a:p>
      </dgm:t>
    </dgm:pt>
    <dgm:pt modelId="{671FD19B-454E-4C70-AE76-D5CDA3509625}" type="parTrans" cxnId="{2EA4D5A4-F949-439F-9CDC-E4FD59CBF1BF}">
      <dgm:prSet/>
      <dgm:spPr/>
      <dgm:t>
        <a:bodyPr/>
        <a:lstStyle/>
        <a:p>
          <a:endParaRPr lang="en-AU"/>
        </a:p>
      </dgm:t>
    </dgm:pt>
    <dgm:pt modelId="{C9836C26-31A6-4165-AFB9-DA8A3FF15B06}" type="sibTrans" cxnId="{2EA4D5A4-F949-439F-9CDC-E4FD59CBF1BF}">
      <dgm:prSet/>
      <dgm:spPr/>
      <dgm:t>
        <a:bodyPr/>
        <a:lstStyle/>
        <a:p>
          <a:endParaRPr lang="en-AU"/>
        </a:p>
      </dgm:t>
    </dgm:pt>
    <dgm:pt modelId="{7C23CC22-0A0E-4820-977A-A2A79119C702}">
      <dgm:prSet phldrT="[Text]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en-AU" sz="1800" dirty="0" smtClean="0">
              <a:solidFill>
                <a:schemeClr val="tx1"/>
              </a:solidFill>
            </a:rPr>
            <a:t> </a:t>
          </a:r>
          <a:r>
            <a:rPr lang="en-AU" sz="1800" b="1" dirty="0" smtClean="0">
              <a:solidFill>
                <a:schemeClr val="tx1"/>
              </a:solidFill>
            </a:rPr>
            <a:t>34%</a:t>
          </a:r>
          <a:r>
            <a:rPr lang="en-AU" sz="1800" dirty="0" smtClean="0">
              <a:solidFill>
                <a:schemeClr val="tx1"/>
              </a:solidFill>
            </a:rPr>
            <a:t> plead guilty</a:t>
          </a:r>
          <a:endParaRPr lang="en-AU" sz="1800" dirty="0">
            <a:solidFill>
              <a:schemeClr val="tx1"/>
            </a:solidFill>
          </a:endParaRPr>
        </a:p>
      </dgm:t>
    </dgm:pt>
    <dgm:pt modelId="{E2B8CEAB-95CF-48FD-BD54-0DD9810AB79A}" type="parTrans" cxnId="{EF1FABC3-8FE9-42E1-B5CB-2749FC0B1F6A}">
      <dgm:prSet/>
      <dgm:spPr/>
      <dgm:t>
        <a:bodyPr/>
        <a:lstStyle/>
        <a:p>
          <a:endParaRPr lang="en-AU"/>
        </a:p>
      </dgm:t>
    </dgm:pt>
    <dgm:pt modelId="{A3EA059F-D1C4-40E4-A901-A8E8FC0CF9B6}" type="sibTrans" cxnId="{EF1FABC3-8FE9-42E1-B5CB-2749FC0B1F6A}">
      <dgm:prSet/>
      <dgm:spPr/>
      <dgm:t>
        <a:bodyPr/>
        <a:lstStyle/>
        <a:p>
          <a:endParaRPr lang="en-AU"/>
        </a:p>
      </dgm:t>
    </dgm:pt>
    <dgm:pt modelId="{1472F900-C6CF-4C67-9195-050C43F95F61}">
      <dgm:prSet phldrT="[Text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AU" sz="1800" dirty="0" smtClean="0">
              <a:solidFill>
                <a:schemeClr val="tx1"/>
              </a:solidFill>
            </a:rPr>
            <a:t>Assigned to an available judge</a:t>
          </a:r>
          <a:endParaRPr lang="en-AU" sz="1800" dirty="0">
            <a:solidFill>
              <a:schemeClr val="tx1"/>
            </a:solidFill>
          </a:endParaRPr>
        </a:p>
      </dgm:t>
    </dgm:pt>
    <dgm:pt modelId="{CDA94972-FEEA-4316-B747-16F5390E23F8}" type="parTrans" cxnId="{6A154B16-EC2C-43CB-9CD8-1746C6CFC016}">
      <dgm:prSet/>
      <dgm:spPr/>
      <dgm:t>
        <a:bodyPr/>
        <a:lstStyle/>
        <a:p>
          <a:endParaRPr lang="en-AU"/>
        </a:p>
      </dgm:t>
    </dgm:pt>
    <dgm:pt modelId="{CE371BCB-3D21-4E84-8B2C-8926EC93DF8E}" type="sibTrans" cxnId="{6A154B16-EC2C-43CB-9CD8-1746C6CFC016}">
      <dgm:prSet/>
      <dgm:spPr/>
      <dgm:t>
        <a:bodyPr/>
        <a:lstStyle/>
        <a:p>
          <a:endParaRPr lang="en-AU"/>
        </a:p>
      </dgm:t>
    </dgm:pt>
    <dgm:pt modelId="{9F2021EA-3BDC-4964-91B5-CF17688EF974}">
      <dgm:prSet phldrT="[Text]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en-AU" sz="1800" dirty="0" smtClean="0">
              <a:solidFill>
                <a:schemeClr val="tx1"/>
              </a:solidFill>
            </a:rPr>
            <a:t> </a:t>
          </a:r>
          <a:r>
            <a:rPr lang="en-AU" sz="1800" b="1" dirty="0" smtClean="0">
              <a:solidFill>
                <a:schemeClr val="tx1"/>
              </a:solidFill>
            </a:rPr>
            <a:t>18%</a:t>
          </a:r>
          <a:r>
            <a:rPr lang="en-AU" sz="1800" dirty="0" smtClean="0">
              <a:solidFill>
                <a:schemeClr val="tx1"/>
              </a:solidFill>
            </a:rPr>
            <a:t> adjourn</a:t>
          </a:r>
          <a:endParaRPr lang="en-AU" sz="1800" dirty="0">
            <a:solidFill>
              <a:schemeClr val="tx1"/>
            </a:solidFill>
          </a:endParaRPr>
        </a:p>
      </dgm:t>
    </dgm:pt>
    <dgm:pt modelId="{1E8FF3B0-2B9A-4D77-B7BE-22137129BCD7}" type="parTrans" cxnId="{7096CC8E-BFD8-4452-AF9D-F36AF92F7F59}">
      <dgm:prSet/>
      <dgm:spPr/>
      <dgm:t>
        <a:bodyPr/>
        <a:lstStyle/>
        <a:p>
          <a:endParaRPr lang="en-AU"/>
        </a:p>
      </dgm:t>
    </dgm:pt>
    <dgm:pt modelId="{89AD470C-86A5-4E04-9C40-F528DA759AF2}" type="sibTrans" cxnId="{7096CC8E-BFD8-4452-AF9D-F36AF92F7F59}">
      <dgm:prSet/>
      <dgm:spPr/>
      <dgm:t>
        <a:bodyPr/>
        <a:lstStyle/>
        <a:p>
          <a:endParaRPr lang="en-AU"/>
        </a:p>
      </dgm:t>
    </dgm:pt>
    <dgm:pt modelId="{5D32C628-083F-4B61-A031-9CE12F6E1148}">
      <dgm:prSet phldrT="[Text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AU" sz="1400" b="1" dirty="0" smtClean="0">
              <a:solidFill>
                <a:schemeClr val="tx1"/>
              </a:solidFill>
            </a:rPr>
            <a:t>5% </a:t>
          </a:r>
          <a:r>
            <a:rPr lang="en-AU" sz="1400" b="0" dirty="0" smtClean="0">
              <a:solidFill>
                <a:schemeClr val="tx1"/>
              </a:solidFill>
            </a:rPr>
            <a:t>A</a:t>
          </a:r>
          <a:r>
            <a:rPr lang="en-AU" sz="1400" dirty="0" smtClean="0">
              <a:solidFill>
                <a:schemeClr val="tx1"/>
              </a:solidFill>
            </a:rPr>
            <a:t>borted/hung juries.</a:t>
          </a:r>
          <a:endParaRPr lang="en-AU" sz="1400" dirty="0">
            <a:solidFill>
              <a:schemeClr val="tx1"/>
            </a:solidFill>
          </a:endParaRPr>
        </a:p>
      </dgm:t>
    </dgm:pt>
    <dgm:pt modelId="{DA7C1113-FD49-4346-98AA-B6FFB3355E9C}" type="parTrans" cxnId="{DB102A64-EF64-4838-B09C-F9E0EB2ADC2E}">
      <dgm:prSet/>
      <dgm:spPr/>
      <dgm:t>
        <a:bodyPr/>
        <a:lstStyle/>
        <a:p>
          <a:endParaRPr lang="en-AU"/>
        </a:p>
      </dgm:t>
    </dgm:pt>
    <dgm:pt modelId="{E95D7C4B-6218-4C5A-83F8-8238EAD8240F}" type="sibTrans" cxnId="{DB102A64-EF64-4838-B09C-F9E0EB2ADC2E}">
      <dgm:prSet/>
      <dgm:spPr/>
      <dgm:t>
        <a:bodyPr/>
        <a:lstStyle/>
        <a:p>
          <a:endParaRPr lang="en-AU"/>
        </a:p>
      </dgm:t>
    </dgm:pt>
    <dgm:pt modelId="{F37F639C-1411-46DE-BF78-635202A9134A}">
      <dgm:prSet phldrT="[Text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AU" sz="1400" b="1" dirty="0" smtClean="0">
              <a:solidFill>
                <a:schemeClr val="tx1"/>
              </a:solidFill>
            </a:rPr>
            <a:t>95%</a:t>
          </a:r>
          <a:r>
            <a:rPr lang="en-AU" sz="1400" dirty="0" smtClean="0">
              <a:solidFill>
                <a:schemeClr val="tx1"/>
              </a:solidFill>
            </a:rPr>
            <a:t> Finalised</a:t>
          </a:r>
          <a:endParaRPr lang="en-AU" sz="1400" dirty="0">
            <a:solidFill>
              <a:schemeClr val="tx1"/>
            </a:solidFill>
          </a:endParaRPr>
        </a:p>
      </dgm:t>
    </dgm:pt>
    <dgm:pt modelId="{AC288B1C-9AD7-4A76-938F-9A9FDDEB2E50}" type="parTrans" cxnId="{0BFCA335-741B-455E-A249-5CC1681DF8B9}">
      <dgm:prSet/>
      <dgm:spPr/>
      <dgm:t>
        <a:bodyPr/>
        <a:lstStyle/>
        <a:p>
          <a:endParaRPr lang="en-AU"/>
        </a:p>
      </dgm:t>
    </dgm:pt>
    <dgm:pt modelId="{C0DFA78B-FAC5-47B8-825F-E292B8A613B1}" type="sibTrans" cxnId="{0BFCA335-741B-455E-A249-5CC1681DF8B9}">
      <dgm:prSet/>
      <dgm:spPr/>
      <dgm:t>
        <a:bodyPr/>
        <a:lstStyle/>
        <a:p>
          <a:endParaRPr lang="en-AU"/>
        </a:p>
      </dgm:t>
    </dgm:pt>
    <dgm:pt modelId="{51829409-19BD-47F0-9C05-A195B684ADF0}">
      <dgm:prSet phldrT="[Text]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en-AU" sz="1800" b="1" dirty="0" smtClean="0">
              <a:solidFill>
                <a:schemeClr val="tx1"/>
              </a:solidFill>
            </a:rPr>
            <a:t>9%</a:t>
          </a:r>
          <a:r>
            <a:rPr lang="en-AU" sz="1800" dirty="0" smtClean="0">
              <a:solidFill>
                <a:schemeClr val="tx1"/>
              </a:solidFill>
            </a:rPr>
            <a:t> other disposals</a:t>
          </a:r>
          <a:endParaRPr lang="en-AU" sz="1800" dirty="0">
            <a:solidFill>
              <a:schemeClr val="tx1"/>
            </a:solidFill>
          </a:endParaRPr>
        </a:p>
      </dgm:t>
    </dgm:pt>
    <dgm:pt modelId="{56BBE748-4B0D-4A35-AC3E-02EA0645FF3F}" type="parTrans" cxnId="{1AEC991B-AFF1-4485-840C-DFB8B3F633C7}">
      <dgm:prSet/>
      <dgm:spPr/>
      <dgm:t>
        <a:bodyPr/>
        <a:lstStyle/>
        <a:p>
          <a:endParaRPr lang="en-AU"/>
        </a:p>
      </dgm:t>
    </dgm:pt>
    <dgm:pt modelId="{4F6D9092-EAC6-474B-8EB9-5F512C5168BE}" type="sibTrans" cxnId="{1AEC991B-AFF1-4485-840C-DFB8B3F633C7}">
      <dgm:prSet/>
      <dgm:spPr/>
      <dgm:t>
        <a:bodyPr/>
        <a:lstStyle/>
        <a:p>
          <a:endParaRPr lang="en-AU"/>
        </a:p>
      </dgm:t>
    </dgm:pt>
    <dgm:pt modelId="{21B8ADAF-A402-438A-905A-096618F4535C}" type="pres">
      <dgm:prSet presAssocID="{7BC53B49-6728-4A1B-ACCD-22CD7076D398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AU"/>
        </a:p>
      </dgm:t>
    </dgm:pt>
    <dgm:pt modelId="{89B98E2F-3994-4F87-B7ED-99A718F3FAB6}" type="pres">
      <dgm:prSet presAssocID="{7BC53B49-6728-4A1B-ACCD-22CD7076D398}" presName="hierFlow" presStyleCnt="0"/>
      <dgm:spPr/>
      <dgm:t>
        <a:bodyPr/>
        <a:lstStyle/>
        <a:p>
          <a:endParaRPr lang="en-AU"/>
        </a:p>
      </dgm:t>
    </dgm:pt>
    <dgm:pt modelId="{EA9ABBC8-32EA-4D73-9EC1-B70E64E3C70C}" type="pres">
      <dgm:prSet presAssocID="{7BC53B49-6728-4A1B-ACCD-22CD7076D398}" presName="hierChild1" presStyleCnt="0">
        <dgm:presLayoutVars>
          <dgm:chPref val="1"/>
          <dgm:animOne val="branch"/>
          <dgm:animLvl val="lvl"/>
        </dgm:presLayoutVars>
      </dgm:prSet>
      <dgm:spPr/>
      <dgm:t>
        <a:bodyPr/>
        <a:lstStyle/>
        <a:p>
          <a:endParaRPr lang="en-AU"/>
        </a:p>
      </dgm:t>
    </dgm:pt>
    <dgm:pt modelId="{A5165011-A355-40BD-86FF-BB01B5C4FB12}" type="pres">
      <dgm:prSet presAssocID="{62EE0E46-C442-4043-AE2C-80897E676975}" presName="Name14" presStyleCnt="0"/>
      <dgm:spPr/>
      <dgm:t>
        <a:bodyPr/>
        <a:lstStyle/>
        <a:p>
          <a:endParaRPr lang="en-AU"/>
        </a:p>
      </dgm:t>
    </dgm:pt>
    <dgm:pt modelId="{6805CD1F-3E7F-4250-918C-F21AC0D1277D}" type="pres">
      <dgm:prSet presAssocID="{62EE0E46-C442-4043-AE2C-80897E676975}" presName="level1Shape" presStyleLbl="node0" presStyleIdx="0" presStyleCnt="1" custScaleX="269661">
        <dgm:presLayoutVars>
          <dgm:chPref val="3"/>
        </dgm:presLayoutVars>
      </dgm:prSet>
      <dgm:spPr/>
      <dgm:t>
        <a:bodyPr/>
        <a:lstStyle/>
        <a:p>
          <a:endParaRPr lang="en-AU"/>
        </a:p>
      </dgm:t>
    </dgm:pt>
    <dgm:pt modelId="{9A4F8DFC-9A2E-4E45-9C2A-FF172BF17D17}" type="pres">
      <dgm:prSet presAssocID="{62EE0E46-C442-4043-AE2C-80897E676975}" presName="hierChild2" presStyleCnt="0"/>
      <dgm:spPr/>
      <dgm:t>
        <a:bodyPr/>
        <a:lstStyle/>
        <a:p>
          <a:endParaRPr lang="en-AU"/>
        </a:p>
      </dgm:t>
    </dgm:pt>
    <dgm:pt modelId="{C0CF916A-508F-497B-A5E6-6F0E9DFA87C3}" type="pres">
      <dgm:prSet presAssocID="{CDA94972-FEEA-4316-B747-16F5390E23F8}" presName="Name19" presStyleLbl="parChTrans1D2" presStyleIdx="0" presStyleCnt="1"/>
      <dgm:spPr/>
      <dgm:t>
        <a:bodyPr/>
        <a:lstStyle/>
        <a:p>
          <a:endParaRPr lang="en-AU"/>
        </a:p>
      </dgm:t>
    </dgm:pt>
    <dgm:pt modelId="{B580F2EA-8497-4BD9-ABF9-A28C131B9F4B}" type="pres">
      <dgm:prSet presAssocID="{1472F900-C6CF-4C67-9195-050C43F95F61}" presName="Name21" presStyleCnt="0"/>
      <dgm:spPr/>
      <dgm:t>
        <a:bodyPr/>
        <a:lstStyle/>
        <a:p>
          <a:endParaRPr lang="en-AU"/>
        </a:p>
      </dgm:t>
    </dgm:pt>
    <dgm:pt modelId="{A46C6752-7869-47E4-BACE-95EDF9B79D5F}" type="pres">
      <dgm:prSet presAssocID="{1472F900-C6CF-4C67-9195-050C43F95F61}" presName="level2Shape" presStyleLbl="node2" presStyleIdx="0" presStyleCnt="1" custScaleX="269661"/>
      <dgm:spPr/>
      <dgm:t>
        <a:bodyPr/>
        <a:lstStyle/>
        <a:p>
          <a:endParaRPr lang="en-AU"/>
        </a:p>
      </dgm:t>
    </dgm:pt>
    <dgm:pt modelId="{743A6E67-E88F-488A-B4FC-5A01EECCB926}" type="pres">
      <dgm:prSet presAssocID="{1472F900-C6CF-4C67-9195-050C43F95F61}" presName="hierChild3" presStyleCnt="0"/>
      <dgm:spPr/>
      <dgm:t>
        <a:bodyPr/>
        <a:lstStyle/>
        <a:p>
          <a:endParaRPr lang="en-AU"/>
        </a:p>
      </dgm:t>
    </dgm:pt>
    <dgm:pt modelId="{2EEF01D9-9EEF-4F57-B447-7A076F321624}" type="pres">
      <dgm:prSet presAssocID="{671FD19B-454E-4C70-AE76-D5CDA3509625}" presName="Name19" presStyleLbl="parChTrans1D3" presStyleIdx="0" presStyleCnt="4"/>
      <dgm:spPr/>
      <dgm:t>
        <a:bodyPr/>
        <a:lstStyle/>
        <a:p>
          <a:endParaRPr lang="en-AU"/>
        </a:p>
      </dgm:t>
    </dgm:pt>
    <dgm:pt modelId="{13EC46AE-1A55-4FE6-B2B4-B85F4DE5797D}" type="pres">
      <dgm:prSet presAssocID="{41372B16-9AB8-481E-8700-2801D8263436}" presName="Name21" presStyleCnt="0"/>
      <dgm:spPr/>
      <dgm:t>
        <a:bodyPr/>
        <a:lstStyle/>
        <a:p>
          <a:endParaRPr lang="en-AU"/>
        </a:p>
      </dgm:t>
    </dgm:pt>
    <dgm:pt modelId="{09E396FD-A9D2-499D-B9CD-DF16736326AC}" type="pres">
      <dgm:prSet presAssocID="{41372B16-9AB8-481E-8700-2801D8263436}" presName="level2Shape" presStyleLbl="node3" presStyleIdx="0" presStyleCnt="4" custScaleX="158183"/>
      <dgm:spPr/>
      <dgm:t>
        <a:bodyPr/>
        <a:lstStyle/>
        <a:p>
          <a:endParaRPr lang="en-AU"/>
        </a:p>
      </dgm:t>
    </dgm:pt>
    <dgm:pt modelId="{A9B7C4A8-3EB3-4A4A-82C6-7511D173696D}" type="pres">
      <dgm:prSet presAssocID="{41372B16-9AB8-481E-8700-2801D8263436}" presName="hierChild3" presStyleCnt="0"/>
      <dgm:spPr/>
      <dgm:t>
        <a:bodyPr/>
        <a:lstStyle/>
        <a:p>
          <a:endParaRPr lang="en-AU"/>
        </a:p>
      </dgm:t>
    </dgm:pt>
    <dgm:pt modelId="{57746F9F-136A-4B09-97CA-D706C2B32768}" type="pres">
      <dgm:prSet presAssocID="{DA7C1113-FD49-4346-98AA-B6FFB3355E9C}" presName="Name19" presStyleLbl="parChTrans1D4" presStyleIdx="0" presStyleCnt="2"/>
      <dgm:spPr/>
      <dgm:t>
        <a:bodyPr/>
        <a:lstStyle/>
        <a:p>
          <a:endParaRPr lang="en-AU"/>
        </a:p>
      </dgm:t>
    </dgm:pt>
    <dgm:pt modelId="{0CEDE862-1BFC-495D-9576-8160752ABD43}" type="pres">
      <dgm:prSet presAssocID="{5D32C628-083F-4B61-A031-9CE12F6E1148}" presName="Name21" presStyleCnt="0"/>
      <dgm:spPr/>
      <dgm:t>
        <a:bodyPr/>
        <a:lstStyle/>
        <a:p>
          <a:endParaRPr lang="en-AU"/>
        </a:p>
      </dgm:t>
    </dgm:pt>
    <dgm:pt modelId="{4C252F36-E11D-46B2-B2CC-21E13225FB78}" type="pres">
      <dgm:prSet presAssocID="{5D32C628-083F-4B61-A031-9CE12F6E1148}" presName="level2Shape" presStyleLbl="node4" presStyleIdx="0" presStyleCnt="2" custLinFactNeighborX="14279"/>
      <dgm:spPr/>
      <dgm:t>
        <a:bodyPr/>
        <a:lstStyle/>
        <a:p>
          <a:endParaRPr lang="en-AU"/>
        </a:p>
      </dgm:t>
    </dgm:pt>
    <dgm:pt modelId="{EA8D47AB-14D6-48CE-B55B-B348F4258820}" type="pres">
      <dgm:prSet presAssocID="{5D32C628-083F-4B61-A031-9CE12F6E1148}" presName="hierChild3" presStyleCnt="0"/>
      <dgm:spPr/>
      <dgm:t>
        <a:bodyPr/>
        <a:lstStyle/>
        <a:p>
          <a:endParaRPr lang="en-AU"/>
        </a:p>
      </dgm:t>
    </dgm:pt>
    <dgm:pt modelId="{AD46BF8F-7176-4DD1-8E8F-46C407AB2A57}" type="pres">
      <dgm:prSet presAssocID="{AC288B1C-9AD7-4A76-938F-9A9FDDEB2E50}" presName="Name19" presStyleLbl="parChTrans1D4" presStyleIdx="1" presStyleCnt="2"/>
      <dgm:spPr/>
      <dgm:t>
        <a:bodyPr/>
        <a:lstStyle/>
        <a:p>
          <a:endParaRPr lang="en-AU"/>
        </a:p>
      </dgm:t>
    </dgm:pt>
    <dgm:pt modelId="{AE6412F0-59AD-46A3-BD44-71A8C2BE0C60}" type="pres">
      <dgm:prSet presAssocID="{F37F639C-1411-46DE-BF78-635202A9134A}" presName="Name21" presStyleCnt="0"/>
      <dgm:spPr/>
      <dgm:t>
        <a:bodyPr/>
        <a:lstStyle/>
        <a:p>
          <a:endParaRPr lang="en-AU"/>
        </a:p>
      </dgm:t>
    </dgm:pt>
    <dgm:pt modelId="{7B8B2AD4-21B0-4E5C-B1D2-2C90827F84EA}" type="pres">
      <dgm:prSet presAssocID="{F37F639C-1411-46DE-BF78-635202A9134A}" presName="level2Shape" presStyleLbl="node4" presStyleIdx="1" presStyleCnt="2" custLinFactNeighborX="-6824"/>
      <dgm:spPr/>
      <dgm:t>
        <a:bodyPr/>
        <a:lstStyle/>
        <a:p>
          <a:endParaRPr lang="en-AU"/>
        </a:p>
      </dgm:t>
    </dgm:pt>
    <dgm:pt modelId="{6E1E4461-2D36-4534-83A6-314E73040C91}" type="pres">
      <dgm:prSet presAssocID="{F37F639C-1411-46DE-BF78-635202A9134A}" presName="hierChild3" presStyleCnt="0"/>
      <dgm:spPr/>
      <dgm:t>
        <a:bodyPr/>
        <a:lstStyle/>
        <a:p>
          <a:endParaRPr lang="en-AU"/>
        </a:p>
      </dgm:t>
    </dgm:pt>
    <dgm:pt modelId="{F271FD15-E622-4756-97EF-5D796A60547F}" type="pres">
      <dgm:prSet presAssocID="{E2B8CEAB-95CF-48FD-BD54-0DD9810AB79A}" presName="Name19" presStyleLbl="parChTrans1D3" presStyleIdx="1" presStyleCnt="4"/>
      <dgm:spPr/>
      <dgm:t>
        <a:bodyPr/>
        <a:lstStyle/>
        <a:p>
          <a:endParaRPr lang="en-AU"/>
        </a:p>
      </dgm:t>
    </dgm:pt>
    <dgm:pt modelId="{D208562D-85BC-4A33-A11D-EEC74DFA37C2}" type="pres">
      <dgm:prSet presAssocID="{7C23CC22-0A0E-4820-977A-A2A79119C702}" presName="Name21" presStyleCnt="0"/>
      <dgm:spPr/>
      <dgm:t>
        <a:bodyPr/>
        <a:lstStyle/>
        <a:p>
          <a:endParaRPr lang="en-AU"/>
        </a:p>
      </dgm:t>
    </dgm:pt>
    <dgm:pt modelId="{B1A74A05-6EEF-4589-A9FB-08AECCFF2F1F}" type="pres">
      <dgm:prSet presAssocID="{7C23CC22-0A0E-4820-977A-A2A79119C702}" presName="level2Shape" presStyleLbl="node3" presStyleIdx="1" presStyleCnt="4" custScaleX="154918"/>
      <dgm:spPr/>
      <dgm:t>
        <a:bodyPr/>
        <a:lstStyle/>
        <a:p>
          <a:endParaRPr lang="en-AU"/>
        </a:p>
      </dgm:t>
    </dgm:pt>
    <dgm:pt modelId="{1A57F2C1-6877-4533-AD04-8AB785809544}" type="pres">
      <dgm:prSet presAssocID="{7C23CC22-0A0E-4820-977A-A2A79119C702}" presName="hierChild3" presStyleCnt="0"/>
      <dgm:spPr/>
      <dgm:t>
        <a:bodyPr/>
        <a:lstStyle/>
        <a:p>
          <a:endParaRPr lang="en-AU"/>
        </a:p>
      </dgm:t>
    </dgm:pt>
    <dgm:pt modelId="{1CF41BCF-CFCD-4332-95EA-B042A7752EA9}" type="pres">
      <dgm:prSet presAssocID="{1E8FF3B0-2B9A-4D77-B7BE-22137129BCD7}" presName="Name19" presStyleLbl="parChTrans1D3" presStyleIdx="2" presStyleCnt="4"/>
      <dgm:spPr/>
      <dgm:t>
        <a:bodyPr/>
        <a:lstStyle/>
        <a:p>
          <a:endParaRPr lang="en-AU"/>
        </a:p>
      </dgm:t>
    </dgm:pt>
    <dgm:pt modelId="{A5F2FAC8-0A40-4D2C-B235-E5463D878286}" type="pres">
      <dgm:prSet presAssocID="{9F2021EA-3BDC-4964-91B5-CF17688EF974}" presName="Name21" presStyleCnt="0"/>
      <dgm:spPr/>
      <dgm:t>
        <a:bodyPr/>
        <a:lstStyle/>
        <a:p>
          <a:endParaRPr lang="en-AU"/>
        </a:p>
      </dgm:t>
    </dgm:pt>
    <dgm:pt modelId="{CF39FC77-8447-469F-B1D5-290068D66308}" type="pres">
      <dgm:prSet presAssocID="{9F2021EA-3BDC-4964-91B5-CF17688EF974}" presName="level2Shape" presStyleLbl="node3" presStyleIdx="2" presStyleCnt="4" custScaleX="154918"/>
      <dgm:spPr/>
      <dgm:t>
        <a:bodyPr/>
        <a:lstStyle/>
        <a:p>
          <a:endParaRPr lang="en-AU"/>
        </a:p>
      </dgm:t>
    </dgm:pt>
    <dgm:pt modelId="{37493D3A-50B9-4AF1-9CCA-D4DA334282CF}" type="pres">
      <dgm:prSet presAssocID="{9F2021EA-3BDC-4964-91B5-CF17688EF974}" presName="hierChild3" presStyleCnt="0"/>
      <dgm:spPr/>
      <dgm:t>
        <a:bodyPr/>
        <a:lstStyle/>
        <a:p>
          <a:endParaRPr lang="en-AU"/>
        </a:p>
      </dgm:t>
    </dgm:pt>
    <dgm:pt modelId="{8A9B7666-087E-4C2D-A4C7-7F119AAEEB96}" type="pres">
      <dgm:prSet presAssocID="{56BBE748-4B0D-4A35-AC3E-02EA0645FF3F}" presName="Name19" presStyleLbl="parChTrans1D3" presStyleIdx="3" presStyleCnt="4"/>
      <dgm:spPr/>
      <dgm:t>
        <a:bodyPr/>
        <a:lstStyle/>
        <a:p>
          <a:endParaRPr lang="en-AU"/>
        </a:p>
      </dgm:t>
    </dgm:pt>
    <dgm:pt modelId="{DDED54B4-59BE-4474-85EE-6DAC741D97B1}" type="pres">
      <dgm:prSet presAssocID="{51829409-19BD-47F0-9C05-A195B684ADF0}" presName="Name21" presStyleCnt="0"/>
      <dgm:spPr/>
      <dgm:t>
        <a:bodyPr/>
        <a:lstStyle/>
        <a:p>
          <a:endParaRPr lang="en-AU"/>
        </a:p>
      </dgm:t>
    </dgm:pt>
    <dgm:pt modelId="{4A0F8886-BDFD-4AE5-A00C-C0758F4C57D4}" type="pres">
      <dgm:prSet presAssocID="{51829409-19BD-47F0-9C05-A195B684ADF0}" presName="level2Shape" presStyleLbl="node3" presStyleIdx="3" presStyleCnt="4" custScaleX="154918"/>
      <dgm:spPr/>
      <dgm:t>
        <a:bodyPr/>
        <a:lstStyle/>
        <a:p>
          <a:endParaRPr lang="en-AU"/>
        </a:p>
      </dgm:t>
    </dgm:pt>
    <dgm:pt modelId="{D2E36443-2B60-43C6-B8CD-6359E81F527A}" type="pres">
      <dgm:prSet presAssocID="{51829409-19BD-47F0-9C05-A195B684ADF0}" presName="hierChild3" presStyleCnt="0"/>
      <dgm:spPr/>
      <dgm:t>
        <a:bodyPr/>
        <a:lstStyle/>
        <a:p>
          <a:endParaRPr lang="en-AU"/>
        </a:p>
      </dgm:t>
    </dgm:pt>
    <dgm:pt modelId="{9D6B7206-D649-4239-90BF-01FF1B798334}" type="pres">
      <dgm:prSet presAssocID="{7BC53B49-6728-4A1B-ACCD-22CD7076D398}" presName="bgShapesFlow" presStyleCnt="0"/>
      <dgm:spPr/>
      <dgm:t>
        <a:bodyPr/>
        <a:lstStyle/>
        <a:p>
          <a:endParaRPr lang="en-AU"/>
        </a:p>
      </dgm:t>
    </dgm:pt>
  </dgm:ptLst>
  <dgm:cxnLst>
    <dgm:cxn modelId="{DA43DA4D-0EA3-473C-A05A-E3BB04C2F954}" type="presOf" srcId="{7C23CC22-0A0E-4820-977A-A2A79119C702}" destId="{B1A74A05-6EEF-4589-A9FB-08AECCFF2F1F}" srcOrd="0" destOrd="0" presId="urn:microsoft.com/office/officeart/2005/8/layout/hierarchy6"/>
    <dgm:cxn modelId="{3A982920-3DD2-44C6-BBF6-AEFEB9BCB697}" type="presOf" srcId="{F37F639C-1411-46DE-BF78-635202A9134A}" destId="{7B8B2AD4-21B0-4E5C-B1D2-2C90827F84EA}" srcOrd="0" destOrd="0" presId="urn:microsoft.com/office/officeart/2005/8/layout/hierarchy6"/>
    <dgm:cxn modelId="{0BFCA335-741B-455E-A249-5CC1681DF8B9}" srcId="{41372B16-9AB8-481E-8700-2801D8263436}" destId="{F37F639C-1411-46DE-BF78-635202A9134A}" srcOrd="1" destOrd="0" parTransId="{AC288B1C-9AD7-4A76-938F-9A9FDDEB2E50}" sibTransId="{C0DFA78B-FAC5-47B8-825F-E292B8A613B1}"/>
    <dgm:cxn modelId="{140A3DF4-6D16-4F89-963F-832615CE0246}" type="presOf" srcId="{1472F900-C6CF-4C67-9195-050C43F95F61}" destId="{A46C6752-7869-47E4-BACE-95EDF9B79D5F}" srcOrd="0" destOrd="0" presId="urn:microsoft.com/office/officeart/2005/8/layout/hierarchy6"/>
    <dgm:cxn modelId="{6A154B16-EC2C-43CB-9CD8-1746C6CFC016}" srcId="{62EE0E46-C442-4043-AE2C-80897E676975}" destId="{1472F900-C6CF-4C67-9195-050C43F95F61}" srcOrd="0" destOrd="0" parTransId="{CDA94972-FEEA-4316-B747-16F5390E23F8}" sibTransId="{CE371BCB-3D21-4E84-8B2C-8926EC93DF8E}"/>
    <dgm:cxn modelId="{D8C40B3B-F010-41FA-A645-B362F73AA294}" type="presOf" srcId="{1E8FF3B0-2B9A-4D77-B7BE-22137129BCD7}" destId="{1CF41BCF-CFCD-4332-95EA-B042A7752EA9}" srcOrd="0" destOrd="0" presId="urn:microsoft.com/office/officeart/2005/8/layout/hierarchy6"/>
    <dgm:cxn modelId="{0A293674-098C-455A-89C1-5A9A49C0A55F}" type="presOf" srcId="{7BC53B49-6728-4A1B-ACCD-22CD7076D398}" destId="{21B8ADAF-A402-438A-905A-096618F4535C}" srcOrd="0" destOrd="0" presId="urn:microsoft.com/office/officeart/2005/8/layout/hierarchy6"/>
    <dgm:cxn modelId="{E6159864-6F8E-4AB2-B005-74F7CFC25CB5}" type="presOf" srcId="{671FD19B-454E-4C70-AE76-D5CDA3509625}" destId="{2EEF01D9-9EEF-4F57-B447-7A076F321624}" srcOrd="0" destOrd="0" presId="urn:microsoft.com/office/officeart/2005/8/layout/hierarchy6"/>
    <dgm:cxn modelId="{1AEC991B-AFF1-4485-840C-DFB8B3F633C7}" srcId="{1472F900-C6CF-4C67-9195-050C43F95F61}" destId="{51829409-19BD-47F0-9C05-A195B684ADF0}" srcOrd="3" destOrd="0" parTransId="{56BBE748-4B0D-4A35-AC3E-02EA0645FF3F}" sibTransId="{4F6D9092-EAC6-474B-8EB9-5F512C5168BE}"/>
    <dgm:cxn modelId="{27DBF961-37CB-40B9-AF82-31118A85365C}" type="presOf" srcId="{E2B8CEAB-95CF-48FD-BD54-0DD9810AB79A}" destId="{F271FD15-E622-4756-97EF-5D796A60547F}" srcOrd="0" destOrd="0" presId="urn:microsoft.com/office/officeart/2005/8/layout/hierarchy6"/>
    <dgm:cxn modelId="{BCAEC431-079F-4D54-9463-C6CC545FEADF}" srcId="{7BC53B49-6728-4A1B-ACCD-22CD7076D398}" destId="{62EE0E46-C442-4043-AE2C-80897E676975}" srcOrd="0" destOrd="0" parTransId="{2533E202-7081-44FA-BA58-D3A6163E08E1}" sibTransId="{C90A9F2B-1A66-4E07-B81F-4AE0A2739B82}"/>
    <dgm:cxn modelId="{9DB0D106-06BF-400D-9917-087223593201}" type="presOf" srcId="{5D32C628-083F-4B61-A031-9CE12F6E1148}" destId="{4C252F36-E11D-46B2-B2CC-21E13225FB78}" srcOrd="0" destOrd="0" presId="urn:microsoft.com/office/officeart/2005/8/layout/hierarchy6"/>
    <dgm:cxn modelId="{7096CC8E-BFD8-4452-AF9D-F36AF92F7F59}" srcId="{1472F900-C6CF-4C67-9195-050C43F95F61}" destId="{9F2021EA-3BDC-4964-91B5-CF17688EF974}" srcOrd="2" destOrd="0" parTransId="{1E8FF3B0-2B9A-4D77-B7BE-22137129BCD7}" sibTransId="{89AD470C-86A5-4E04-9C40-F528DA759AF2}"/>
    <dgm:cxn modelId="{DB102A64-EF64-4838-B09C-F9E0EB2ADC2E}" srcId="{41372B16-9AB8-481E-8700-2801D8263436}" destId="{5D32C628-083F-4B61-A031-9CE12F6E1148}" srcOrd="0" destOrd="0" parTransId="{DA7C1113-FD49-4346-98AA-B6FFB3355E9C}" sibTransId="{E95D7C4B-6218-4C5A-83F8-8238EAD8240F}"/>
    <dgm:cxn modelId="{F916AE79-1E5B-470F-9C45-1B8535702AAC}" type="presOf" srcId="{62EE0E46-C442-4043-AE2C-80897E676975}" destId="{6805CD1F-3E7F-4250-918C-F21AC0D1277D}" srcOrd="0" destOrd="0" presId="urn:microsoft.com/office/officeart/2005/8/layout/hierarchy6"/>
    <dgm:cxn modelId="{4C28A3DB-143D-4F8B-928A-5BD74B0D1CEA}" type="presOf" srcId="{CDA94972-FEEA-4316-B747-16F5390E23F8}" destId="{C0CF916A-508F-497B-A5E6-6F0E9DFA87C3}" srcOrd="0" destOrd="0" presId="urn:microsoft.com/office/officeart/2005/8/layout/hierarchy6"/>
    <dgm:cxn modelId="{26B5428D-28B2-49AD-AD96-EF0A90341FFD}" type="presOf" srcId="{56BBE748-4B0D-4A35-AC3E-02EA0645FF3F}" destId="{8A9B7666-087E-4C2D-A4C7-7F119AAEEB96}" srcOrd="0" destOrd="0" presId="urn:microsoft.com/office/officeart/2005/8/layout/hierarchy6"/>
    <dgm:cxn modelId="{CF5FFBBA-1D9B-4558-86FA-F07CEDF8B563}" type="presOf" srcId="{41372B16-9AB8-481E-8700-2801D8263436}" destId="{09E396FD-A9D2-499D-B9CD-DF16736326AC}" srcOrd="0" destOrd="0" presId="urn:microsoft.com/office/officeart/2005/8/layout/hierarchy6"/>
    <dgm:cxn modelId="{C4EFFDA5-3060-4D71-B17E-562A84C5E6B7}" type="presOf" srcId="{AC288B1C-9AD7-4A76-938F-9A9FDDEB2E50}" destId="{AD46BF8F-7176-4DD1-8E8F-46C407AB2A57}" srcOrd="0" destOrd="0" presId="urn:microsoft.com/office/officeart/2005/8/layout/hierarchy6"/>
    <dgm:cxn modelId="{2EA4D5A4-F949-439F-9CDC-E4FD59CBF1BF}" srcId="{1472F900-C6CF-4C67-9195-050C43F95F61}" destId="{41372B16-9AB8-481E-8700-2801D8263436}" srcOrd="0" destOrd="0" parTransId="{671FD19B-454E-4C70-AE76-D5CDA3509625}" sibTransId="{C9836C26-31A6-4165-AFB9-DA8A3FF15B06}"/>
    <dgm:cxn modelId="{EF1FABC3-8FE9-42E1-B5CB-2749FC0B1F6A}" srcId="{1472F900-C6CF-4C67-9195-050C43F95F61}" destId="{7C23CC22-0A0E-4820-977A-A2A79119C702}" srcOrd="1" destOrd="0" parTransId="{E2B8CEAB-95CF-48FD-BD54-0DD9810AB79A}" sibTransId="{A3EA059F-D1C4-40E4-A901-A8E8FC0CF9B6}"/>
    <dgm:cxn modelId="{8405F0B1-F8C9-43E9-9134-9238BD2DFDAD}" type="presOf" srcId="{51829409-19BD-47F0-9C05-A195B684ADF0}" destId="{4A0F8886-BDFD-4AE5-A00C-C0758F4C57D4}" srcOrd="0" destOrd="0" presId="urn:microsoft.com/office/officeart/2005/8/layout/hierarchy6"/>
    <dgm:cxn modelId="{0B966711-8752-46CA-9F23-6E43DC191AC6}" type="presOf" srcId="{9F2021EA-3BDC-4964-91B5-CF17688EF974}" destId="{CF39FC77-8447-469F-B1D5-290068D66308}" srcOrd="0" destOrd="0" presId="urn:microsoft.com/office/officeart/2005/8/layout/hierarchy6"/>
    <dgm:cxn modelId="{E2718EFD-CA72-476C-B6B0-3B35CFBF4AFA}" type="presOf" srcId="{DA7C1113-FD49-4346-98AA-B6FFB3355E9C}" destId="{57746F9F-136A-4B09-97CA-D706C2B32768}" srcOrd="0" destOrd="0" presId="urn:microsoft.com/office/officeart/2005/8/layout/hierarchy6"/>
    <dgm:cxn modelId="{B39CAF07-A8B8-420F-BA33-8B56891C3B7F}" type="presParOf" srcId="{21B8ADAF-A402-438A-905A-096618F4535C}" destId="{89B98E2F-3994-4F87-B7ED-99A718F3FAB6}" srcOrd="0" destOrd="0" presId="urn:microsoft.com/office/officeart/2005/8/layout/hierarchy6"/>
    <dgm:cxn modelId="{5DA947B4-5EEF-42C5-8626-139FA45378FD}" type="presParOf" srcId="{89B98E2F-3994-4F87-B7ED-99A718F3FAB6}" destId="{EA9ABBC8-32EA-4D73-9EC1-B70E64E3C70C}" srcOrd="0" destOrd="0" presId="urn:microsoft.com/office/officeart/2005/8/layout/hierarchy6"/>
    <dgm:cxn modelId="{58DB960B-F89F-450E-BE4D-7E26EC45E2D2}" type="presParOf" srcId="{EA9ABBC8-32EA-4D73-9EC1-B70E64E3C70C}" destId="{A5165011-A355-40BD-86FF-BB01B5C4FB12}" srcOrd="0" destOrd="0" presId="urn:microsoft.com/office/officeart/2005/8/layout/hierarchy6"/>
    <dgm:cxn modelId="{057E284F-E074-4645-ABAA-5244A323D63F}" type="presParOf" srcId="{A5165011-A355-40BD-86FF-BB01B5C4FB12}" destId="{6805CD1F-3E7F-4250-918C-F21AC0D1277D}" srcOrd="0" destOrd="0" presId="urn:microsoft.com/office/officeart/2005/8/layout/hierarchy6"/>
    <dgm:cxn modelId="{F632DE25-5895-478C-9FFD-B08F9AA021BE}" type="presParOf" srcId="{A5165011-A355-40BD-86FF-BB01B5C4FB12}" destId="{9A4F8DFC-9A2E-4E45-9C2A-FF172BF17D17}" srcOrd="1" destOrd="0" presId="urn:microsoft.com/office/officeart/2005/8/layout/hierarchy6"/>
    <dgm:cxn modelId="{7886A8D4-BC06-428F-A4C3-88C2A53AA778}" type="presParOf" srcId="{9A4F8DFC-9A2E-4E45-9C2A-FF172BF17D17}" destId="{C0CF916A-508F-497B-A5E6-6F0E9DFA87C3}" srcOrd="0" destOrd="0" presId="urn:microsoft.com/office/officeart/2005/8/layout/hierarchy6"/>
    <dgm:cxn modelId="{290C4231-D68A-4824-B118-B04A0B262AE6}" type="presParOf" srcId="{9A4F8DFC-9A2E-4E45-9C2A-FF172BF17D17}" destId="{B580F2EA-8497-4BD9-ABF9-A28C131B9F4B}" srcOrd="1" destOrd="0" presId="urn:microsoft.com/office/officeart/2005/8/layout/hierarchy6"/>
    <dgm:cxn modelId="{E880A002-2F0C-4575-8651-9C3057A7B88C}" type="presParOf" srcId="{B580F2EA-8497-4BD9-ABF9-A28C131B9F4B}" destId="{A46C6752-7869-47E4-BACE-95EDF9B79D5F}" srcOrd="0" destOrd="0" presId="urn:microsoft.com/office/officeart/2005/8/layout/hierarchy6"/>
    <dgm:cxn modelId="{8628AC47-FC11-4CB3-B2D3-1B16BA6713D2}" type="presParOf" srcId="{B580F2EA-8497-4BD9-ABF9-A28C131B9F4B}" destId="{743A6E67-E88F-488A-B4FC-5A01EECCB926}" srcOrd="1" destOrd="0" presId="urn:microsoft.com/office/officeart/2005/8/layout/hierarchy6"/>
    <dgm:cxn modelId="{68153249-7708-44A1-825B-B99A6FCE0FE2}" type="presParOf" srcId="{743A6E67-E88F-488A-B4FC-5A01EECCB926}" destId="{2EEF01D9-9EEF-4F57-B447-7A076F321624}" srcOrd="0" destOrd="0" presId="urn:microsoft.com/office/officeart/2005/8/layout/hierarchy6"/>
    <dgm:cxn modelId="{026CCB2F-468B-4BA9-B09D-C59D1382926E}" type="presParOf" srcId="{743A6E67-E88F-488A-B4FC-5A01EECCB926}" destId="{13EC46AE-1A55-4FE6-B2B4-B85F4DE5797D}" srcOrd="1" destOrd="0" presId="urn:microsoft.com/office/officeart/2005/8/layout/hierarchy6"/>
    <dgm:cxn modelId="{422C5AD5-980F-4B26-98B5-B7C7D72F5A67}" type="presParOf" srcId="{13EC46AE-1A55-4FE6-B2B4-B85F4DE5797D}" destId="{09E396FD-A9D2-499D-B9CD-DF16736326AC}" srcOrd="0" destOrd="0" presId="urn:microsoft.com/office/officeart/2005/8/layout/hierarchy6"/>
    <dgm:cxn modelId="{2AD3C036-D432-4882-90AD-14EB14739EE5}" type="presParOf" srcId="{13EC46AE-1A55-4FE6-B2B4-B85F4DE5797D}" destId="{A9B7C4A8-3EB3-4A4A-82C6-7511D173696D}" srcOrd="1" destOrd="0" presId="urn:microsoft.com/office/officeart/2005/8/layout/hierarchy6"/>
    <dgm:cxn modelId="{4D3D9C98-3283-4A13-A881-A4C93299EB30}" type="presParOf" srcId="{A9B7C4A8-3EB3-4A4A-82C6-7511D173696D}" destId="{57746F9F-136A-4B09-97CA-D706C2B32768}" srcOrd="0" destOrd="0" presId="urn:microsoft.com/office/officeart/2005/8/layout/hierarchy6"/>
    <dgm:cxn modelId="{D4B578AD-7542-4112-88CE-40D61120E839}" type="presParOf" srcId="{A9B7C4A8-3EB3-4A4A-82C6-7511D173696D}" destId="{0CEDE862-1BFC-495D-9576-8160752ABD43}" srcOrd="1" destOrd="0" presId="urn:microsoft.com/office/officeart/2005/8/layout/hierarchy6"/>
    <dgm:cxn modelId="{072740D0-E1EA-462D-8EDB-5E9895D7C95B}" type="presParOf" srcId="{0CEDE862-1BFC-495D-9576-8160752ABD43}" destId="{4C252F36-E11D-46B2-B2CC-21E13225FB78}" srcOrd="0" destOrd="0" presId="urn:microsoft.com/office/officeart/2005/8/layout/hierarchy6"/>
    <dgm:cxn modelId="{EC54D08F-9BBA-405E-B269-C4A183C4B29F}" type="presParOf" srcId="{0CEDE862-1BFC-495D-9576-8160752ABD43}" destId="{EA8D47AB-14D6-48CE-B55B-B348F4258820}" srcOrd="1" destOrd="0" presId="urn:microsoft.com/office/officeart/2005/8/layout/hierarchy6"/>
    <dgm:cxn modelId="{BCBF105B-D889-4C05-B144-EC565A5E65DB}" type="presParOf" srcId="{A9B7C4A8-3EB3-4A4A-82C6-7511D173696D}" destId="{AD46BF8F-7176-4DD1-8E8F-46C407AB2A57}" srcOrd="2" destOrd="0" presId="urn:microsoft.com/office/officeart/2005/8/layout/hierarchy6"/>
    <dgm:cxn modelId="{8D226C84-AC28-4970-8F29-3C1FD8D535CE}" type="presParOf" srcId="{A9B7C4A8-3EB3-4A4A-82C6-7511D173696D}" destId="{AE6412F0-59AD-46A3-BD44-71A8C2BE0C60}" srcOrd="3" destOrd="0" presId="urn:microsoft.com/office/officeart/2005/8/layout/hierarchy6"/>
    <dgm:cxn modelId="{5A1A866B-5DE7-4FD4-A8E4-8572E1B4C723}" type="presParOf" srcId="{AE6412F0-59AD-46A3-BD44-71A8C2BE0C60}" destId="{7B8B2AD4-21B0-4E5C-B1D2-2C90827F84EA}" srcOrd="0" destOrd="0" presId="urn:microsoft.com/office/officeart/2005/8/layout/hierarchy6"/>
    <dgm:cxn modelId="{1ADEB13C-67DC-4361-AEC7-86355EF5847A}" type="presParOf" srcId="{AE6412F0-59AD-46A3-BD44-71A8C2BE0C60}" destId="{6E1E4461-2D36-4534-83A6-314E73040C91}" srcOrd="1" destOrd="0" presId="urn:microsoft.com/office/officeart/2005/8/layout/hierarchy6"/>
    <dgm:cxn modelId="{F66A0019-677A-49CC-A5F3-15F9C9AC3453}" type="presParOf" srcId="{743A6E67-E88F-488A-B4FC-5A01EECCB926}" destId="{F271FD15-E622-4756-97EF-5D796A60547F}" srcOrd="2" destOrd="0" presId="urn:microsoft.com/office/officeart/2005/8/layout/hierarchy6"/>
    <dgm:cxn modelId="{C8D36AE6-9D94-47B9-AD99-4F9964399CE3}" type="presParOf" srcId="{743A6E67-E88F-488A-B4FC-5A01EECCB926}" destId="{D208562D-85BC-4A33-A11D-EEC74DFA37C2}" srcOrd="3" destOrd="0" presId="urn:microsoft.com/office/officeart/2005/8/layout/hierarchy6"/>
    <dgm:cxn modelId="{D3B6748A-F7A2-47B2-9601-CF94AD94E6C3}" type="presParOf" srcId="{D208562D-85BC-4A33-A11D-EEC74DFA37C2}" destId="{B1A74A05-6EEF-4589-A9FB-08AECCFF2F1F}" srcOrd="0" destOrd="0" presId="urn:microsoft.com/office/officeart/2005/8/layout/hierarchy6"/>
    <dgm:cxn modelId="{F1D0B3D1-70BA-47ED-9782-809FE25D2D6F}" type="presParOf" srcId="{D208562D-85BC-4A33-A11D-EEC74DFA37C2}" destId="{1A57F2C1-6877-4533-AD04-8AB785809544}" srcOrd="1" destOrd="0" presId="urn:microsoft.com/office/officeart/2005/8/layout/hierarchy6"/>
    <dgm:cxn modelId="{613A23E9-1D77-49A0-8E30-A1EE6B939F67}" type="presParOf" srcId="{743A6E67-E88F-488A-B4FC-5A01EECCB926}" destId="{1CF41BCF-CFCD-4332-95EA-B042A7752EA9}" srcOrd="4" destOrd="0" presId="urn:microsoft.com/office/officeart/2005/8/layout/hierarchy6"/>
    <dgm:cxn modelId="{544A5BB9-DBCF-46EE-9DDB-D8318FC61CD6}" type="presParOf" srcId="{743A6E67-E88F-488A-B4FC-5A01EECCB926}" destId="{A5F2FAC8-0A40-4D2C-B235-E5463D878286}" srcOrd="5" destOrd="0" presId="urn:microsoft.com/office/officeart/2005/8/layout/hierarchy6"/>
    <dgm:cxn modelId="{B058E08A-CBAC-4CF6-83F9-1C3C92B45747}" type="presParOf" srcId="{A5F2FAC8-0A40-4D2C-B235-E5463D878286}" destId="{CF39FC77-8447-469F-B1D5-290068D66308}" srcOrd="0" destOrd="0" presId="urn:microsoft.com/office/officeart/2005/8/layout/hierarchy6"/>
    <dgm:cxn modelId="{2D0F29A7-9E6F-4CA0-A3C7-81A96F7A3A5D}" type="presParOf" srcId="{A5F2FAC8-0A40-4D2C-B235-E5463D878286}" destId="{37493D3A-50B9-4AF1-9CCA-D4DA334282CF}" srcOrd="1" destOrd="0" presId="urn:microsoft.com/office/officeart/2005/8/layout/hierarchy6"/>
    <dgm:cxn modelId="{93201787-2BDA-4043-BFA2-D5B91414DED6}" type="presParOf" srcId="{743A6E67-E88F-488A-B4FC-5A01EECCB926}" destId="{8A9B7666-087E-4C2D-A4C7-7F119AAEEB96}" srcOrd="6" destOrd="0" presId="urn:microsoft.com/office/officeart/2005/8/layout/hierarchy6"/>
    <dgm:cxn modelId="{61AFC53E-CB90-4427-A4D0-26C3489857FE}" type="presParOf" srcId="{743A6E67-E88F-488A-B4FC-5A01EECCB926}" destId="{DDED54B4-59BE-4474-85EE-6DAC741D97B1}" srcOrd="7" destOrd="0" presId="urn:microsoft.com/office/officeart/2005/8/layout/hierarchy6"/>
    <dgm:cxn modelId="{01DB5530-5E64-4CCE-B6FC-9B0AEC4DE0EE}" type="presParOf" srcId="{DDED54B4-59BE-4474-85EE-6DAC741D97B1}" destId="{4A0F8886-BDFD-4AE5-A00C-C0758F4C57D4}" srcOrd="0" destOrd="0" presId="urn:microsoft.com/office/officeart/2005/8/layout/hierarchy6"/>
    <dgm:cxn modelId="{C53362C0-6415-4917-811E-221D99DD9E2F}" type="presParOf" srcId="{DDED54B4-59BE-4474-85EE-6DAC741D97B1}" destId="{D2E36443-2B60-43C6-B8CD-6359E81F527A}" srcOrd="1" destOrd="0" presId="urn:microsoft.com/office/officeart/2005/8/layout/hierarchy6"/>
    <dgm:cxn modelId="{099B3B84-2145-4D86-BE9A-426A4863FCFA}" type="presParOf" srcId="{21B8ADAF-A402-438A-905A-096618F4535C}" destId="{9D6B7206-D649-4239-90BF-01FF1B798334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E163102-9F11-4892-A566-DD7FB2ED824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AU"/>
        </a:p>
      </dgm:t>
    </dgm:pt>
    <dgm:pt modelId="{87D72F15-E346-4FBA-A7E5-A224440E851B}">
      <dgm:prSet phldrT="[Tex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AU" dirty="0" smtClean="0">
              <a:solidFill>
                <a:schemeClr val="tx1"/>
              </a:solidFill>
            </a:rPr>
            <a:t>Case heard in Local Court</a:t>
          </a:r>
          <a:endParaRPr lang="en-AU" dirty="0">
            <a:solidFill>
              <a:schemeClr val="tx1"/>
            </a:solidFill>
          </a:endParaRPr>
        </a:p>
      </dgm:t>
    </dgm:pt>
    <dgm:pt modelId="{74A00542-67CC-4B9D-BBFF-699C207ADAA7}" type="parTrans" cxnId="{CD234C85-569C-4CE3-97B5-F97E2E21373B}">
      <dgm:prSet/>
      <dgm:spPr/>
      <dgm:t>
        <a:bodyPr/>
        <a:lstStyle/>
        <a:p>
          <a:endParaRPr lang="en-AU"/>
        </a:p>
      </dgm:t>
    </dgm:pt>
    <dgm:pt modelId="{3F44FB69-E2C2-48D9-93BE-5775A8BEA385}" type="sibTrans" cxnId="{CD234C85-569C-4CE3-97B5-F97E2E21373B}">
      <dgm:prSet/>
      <dgm:spPr/>
      <dgm:t>
        <a:bodyPr/>
        <a:lstStyle/>
        <a:p>
          <a:endParaRPr lang="en-AU"/>
        </a:p>
      </dgm:t>
    </dgm:pt>
    <dgm:pt modelId="{1DFA5A22-8B49-41AA-92FE-2A03AB1E263F}">
      <dgm:prSet phldrT="[Tex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AU" dirty="0" smtClean="0">
              <a:solidFill>
                <a:schemeClr val="tx1"/>
              </a:solidFill>
            </a:rPr>
            <a:t>Penalty &lt; 2  years prison</a:t>
          </a:r>
          <a:endParaRPr lang="en-AU" dirty="0">
            <a:solidFill>
              <a:schemeClr val="tx1"/>
            </a:solidFill>
          </a:endParaRPr>
        </a:p>
      </dgm:t>
    </dgm:pt>
    <dgm:pt modelId="{125F4B6E-1FC4-4B73-A9BE-BAF92171CE2B}" type="parTrans" cxnId="{2F4E5241-0B31-4BD7-AB6C-61CFE0B3001E}">
      <dgm:prSet/>
      <dgm:spPr/>
      <dgm:t>
        <a:bodyPr/>
        <a:lstStyle/>
        <a:p>
          <a:endParaRPr lang="en-AU"/>
        </a:p>
      </dgm:t>
    </dgm:pt>
    <dgm:pt modelId="{A7A5D568-0498-4B67-BEDA-0B1F122D970F}" type="sibTrans" cxnId="{2F4E5241-0B31-4BD7-AB6C-61CFE0B3001E}">
      <dgm:prSet/>
      <dgm:spPr/>
      <dgm:t>
        <a:bodyPr/>
        <a:lstStyle/>
        <a:p>
          <a:endParaRPr lang="en-AU"/>
        </a:p>
      </dgm:t>
    </dgm:pt>
    <dgm:pt modelId="{3F067F1A-C703-4D67-845B-0C99123918CD}">
      <dgm:prSet phldrT="[Tex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AU" dirty="0" smtClean="0">
              <a:solidFill>
                <a:schemeClr val="tx1"/>
              </a:solidFill>
            </a:rPr>
            <a:t>Pleads not guilty</a:t>
          </a:r>
          <a:endParaRPr lang="en-AU" dirty="0">
            <a:solidFill>
              <a:schemeClr val="tx1"/>
            </a:solidFill>
          </a:endParaRPr>
        </a:p>
      </dgm:t>
    </dgm:pt>
    <dgm:pt modelId="{3DA666F7-1853-4AE2-A0AD-3C20A9A92ADC}" type="parTrans" cxnId="{8C966914-AA5C-429B-BF1B-096F1039D260}">
      <dgm:prSet/>
      <dgm:spPr/>
      <dgm:t>
        <a:bodyPr/>
        <a:lstStyle/>
        <a:p>
          <a:endParaRPr lang="en-AU"/>
        </a:p>
      </dgm:t>
    </dgm:pt>
    <dgm:pt modelId="{14C58EA3-F1D1-49F3-A5AC-AC5549F7DF65}" type="sibTrans" cxnId="{8C966914-AA5C-429B-BF1B-096F1039D260}">
      <dgm:prSet/>
      <dgm:spPr/>
      <dgm:t>
        <a:bodyPr/>
        <a:lstStyle/>
        <a:p>
          <a:endParaRPr lang="en-AU"/>
        </a:p>
      </dgm:t>
    </dgm:pt>
    <dgm:pt modelId="{6B1EA1FC-B4B5-4C15-81B8-A83298618C38}">
      <dgm:prSet phldrT="[Tex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AU" dirty="0" smtClean="0">
              <a:solidFill>
                <a:schemeClr val="tx1"/>
              </a:solidFill>
            </a:rPr>
            <a:t>Pleads guilty</a:t>
          </a:r>
          <a:endParaRPr lang="en-AU" dirty="0">
            <a:solidFill>
              <a:schemeClr val="tx1"/>
            </a:solidFill>
          </a:endParaRPr>
        </a:p>
      </dgm:t>
    </dgm:pt>
    <dgm:pt modelId="{F7406EE0-E615-43B5-832E-423A20742C2D}" type="parTrans" cxnId="{3B8D1913-12E8-440F-8E49-C1EC5B287527}">
      <dgm:prSet/>
      <dgm:spPr/>
      <dgm:t>
        <a:bodyPr/>
        <a:lstStyle/>
        <a:p>
          <a:endParaRPr lang="en-AU"/>
        </a:p>
      </dgm:t>
    </dgm:pt>
    <dgm:pt modelId="{D04DC220-23D5-454A-808F-11CB085DC99E}" type="sibTrans" cxnId="{3B8D1913-12E8-440F-8E49-C1EC5B287527}">
      <dgm:prSet/>
      <dgm:spPr/>
      <dgm:t>
        <a:bodyPr/>
        <a:lstStyle/>
        <a:p>
          <a:endParaRPr lang="en-AU"/>
        </a:p>
      </dgm:t>
    </dgm:pt>
    <dgm:pt modelId="{B4090614-358D-4AF2-8BE0-B358270816B6}">
      <dgm:prSet phldrT="[Tex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AU" dirty="0" smtClean="0">
              <a:solidFill>
                <a:schemeClr val="tx1"/>
              </a:solidFill>
            </a:rPr>
            <a:t>Committed for trial in District Court</a:t>
          </a:r>
          <a:endParaRPr lang="en-AU" dirty="0">
            <a:solidFill>
              <a:schemeClr val="tx1"/>
            </a:solidFill>
          </a:endParaRPr>
        </a:p>
      </dgm:t>
    </dgm:pt>
    <dgm:pt modelId="{B02C35D5-59D7-4E6A-B008-2AE24F561C34}" type="parTrans" cxnId="{E1F1E62D-44B1-4E1C-BCC2-63E6D430297E}">
      <dgm:prSet/>
      <dgm:spPr/>
      <dgm:t>
        <a:bodyPr/>
        <a:lstStyle/>
        <a:p>
          <a:endParaRPr lang="en-AU"/>
        </a:p>
      </dgm:t>
    </dgm:pt>
    <dgm:pt modelId="{E3E96176-5032-4CF0-89D9-EEAE33736FA3}" type="sibTrans" cxnId="{E1F1E62D-44B1-4E1C-BCC2-63E6D430297E}">
      <dgm:prSet/>
      <dgm:spPr/>
      <dgm:t>
        <a:bodyPr/>
        <a:lstStyle/>
        <a:p>
          <a:endParaRPr lang="en-AU"/>
        </a:p>
      </dgm:t>
    </dgm:pt>
    <dgm:pt modelId="{C9C9C1F1-8959-4978-8988-2E9ABE539E1C}">
      <dgm:prSet phldrT="[Tex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AU" dirty="0" smtClean="0">
              <a:solidFill>
                <a:schemeClr val="tx1"/>
              </a:solidFill>
            </a:rPr>
            <a:t>Committed for sentence in District Court</a:t>
          </a:r>
          <a:endParaRPr lang="en-AU" dirty="0">
            <a:solidFill>
              <a:schemeClr val="tx1"/>
            </a:solidFill>
          </a:endParaRPr>
        </a:p>
      </dgm:t>
    </dgm:pt>
    <dgm:pt modelId="{03E5E084-BA95-4D55-9BFC-414F7139011B}" type="parTrans" cxnId="{99A44071-9AF4-48F3-8E8C-499229820F32}">
      <dgm:prSet/>
      <dgm:spPr/>
      <dgm:t>
        <a:bodyPr/>
        <a:lstStyle/>
        <a:p>
          <a:endParaRPr lang="en-AU"/>
        </a:p>
      </dgm:t>
    </dgm:pt>
    <dgm:pt modelId="{D360F99E-7276-448A-ADFF-5DAD189BE3FC}" type="sibTrans" cxnId="{99A44071-9AF4-48F3-8E8C-499229820F32}">
      <dgm:prSet/>
      <dgm:spPr/>
      <dgm:t>
        <a:bodyPr/>
        <a:lstStyle/>
        <a:p>
          <a:endParaRPr lang="en-AU"/>
        </a:p>
      </dgm:t>
    </dgm:pt>
    <dgm:pt modelId="{2D6E54B3-E7F4-4F97-8916-468A9A692C4D}">
      <dgm:prSet phldrT="[Tex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AU" dirty="0" smtClean="0">
              <a:solidFill>
                <a:schemeClr val="tx1"/>
              </a:solidFill>
            </a:rPr>
            <a:t>Remains in Local Court</a:t>
          </a:r>
          <a:endParaRPr lang="en-AU" dirty="0">
            <a:solidFill>
              <a:schemeClr val="tx1"/>
            </a:solidFill>
          </a:endParaRPr>
        </a:p>
      </dgm:t>
    </dgm:pt>
    <dgm:pt modelId="{957E1D98-0D77-4326-B102-79680FAA7882}" type="parTrans" cxnId="{AAF07907-30BD-4504-BFD3-B37168BDBAA5}">
      <dgm:prSet/>
      <dgm:spPr/>
      <dgm:t>
        <a:bodyPr/>
        <a:lstStyle/>
        <a:p>
          <a:endParaRPr lang="en-AU"/>
        </a:p>
      </dgm:t>
    </dgm:pt>
    <dgm:pt modelId="{4831D730-E6B9-48C0-BB3B-EAFAB2812D37}" type="sibTrans" cxnId="{AAF07907-30BD-4504-BFD3-B37168BDBAA5}">
      <dgm:prSet/>
      <dgm:spPr/>
      <dgm:t>
        <a:bodyPr/>
        <a:lstStyle/>
        <a:p>
          <a:endParaRPr lang="en-AU"/>
        </a:p>
      </dgm:t>
    </dgm:pt>
    <dgm:pt modelId="{F51B35E3-3749-4897-9CB0-6491E306595A}">
      <dgm:prSet phldrT="[Tex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AU" dirty="0" smtClean="0">
              <a:solidFill>
                <a:schemeClr val="tx1"/>
              </a:solidFill>
            </a:rPr>
            <a:t>Penalty &gt;= 2 years prison</a:t>
          </a:r>
          <a:endParaRPr lang="en-AU" dirty="0">
            <a:solidFill>
              <a:schemeClr val="tx1"/>
            </a:solidFill>
          </a:endParaRPr>
        </a:p>
      </dgm:t>
    </dgm:pt>
    <dgm:pt modelId="{246C160E-27AD-4C1C-A314-20B4488C05D4}" type="parTrans" cxnId="{F7F61365-14DC-42F9-B99F-7575C2489767}">
      <dgm:prSet/>
      <dgm:spPr/>
      <dgm:t>
        <a:bodyPr/>
        <a:lstStyle/>
        <a:p>
          <a:endParaRPr lang="en-AU"/>
        </a:p>
      </dgm:t>
    </dgm:pt>
    <dgm:pt modelId="{E4C721EE-9C89-4880-9AC9-EA5C62B612F1}" type="sibTrans" cxnId="{F7F61365-14DC-42F9-B99F-7575C2489767}">
      <dgm:prSet/>
      <dgm:spPr/>
      <dgm:t>
        <a:bodyPr/>
        <a:lstStyle/>
        <a:p>
          <a:endParaRPr lang="en-AU"/>
        </a:p>
      </dgm:t>
    </dgm:pt>
    <dgm:pt modelId="{0FCF80F5-710B-4A5E-9005-37FA5667A504}" type="pres">
      <dgm:prSet presAssocID="{1E163102-9F11-4892-A566-DD7FB2ED824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AU"/>
        </a:p>
      </dgm:t>
    </dgm:pt>
    <dgm:pt modelId="{6059DE50-6B49-4B7C-8FBB-4137A1CED7E5}" type="pres">
      <dgm:prSet presAssocID="{87D72F15-E346-4FBA-A7E5-A224440E851B}" presName="hierRoot1" presStyleCnt="0">
        <dgm:presLayoutVars>
          <dgm:hierBranch val="init"/>
        </dgm:presLayoutVars>
      </dgm:prSet>
      <dgm:spPr/>
    </dgm:pt>
    <dgm:pt modelId="{BCBF516F-B252-47F6-83DF-D0E8F2D05E2D}" type="pres">
      <dgm:prSet presAssocID="{87D72F15-E346-4FBA-A7E5-A224440E851B}" presName="rootComposite1" presStyleCnt="0"/>
      <dgm:spPr/>
    </dgm:pt>
    <dgm:pt modelId="{63B4E30B-DFCB-46C2-9242-074129E09420}" type="pres">
      <dgm:prSet presAssocID="{87D72F15-E346-4FBA-A7E5-A224440E851B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AU"/>
        </a:p>
      </dgm:t>
    </dgm:pt>
    <dgm:pt modelId="{A9680FE9-E652-426A-BD8D-7F9315EED7DE}" type="pres">
      <dgm:prSet presAssocID="{87D72F15-E346-4FBA-A7E5-A224440E851B}" presName="rootConnector1" presStyleLbl="node1" presStyleIdx="0" presStyleCnt="0"/>
      <dgm:spPr/>
      <dgm:t>
        <a:bodyPr/>
        <a:lstStyle/>
        <a:p>
          <a:endParaRPr lang="en-AU"/>
        </a:p>
      </dgm:t>
    </dgm:pt>
    <dgm:pt modelId="{B291317A-EB55-4AC4-9640-C06A5A9CF280}" type="pres">
      <dgm:prSet presAssocID="{87D72F15-E346-4FBA-A7E5-A224440E851B}" presName="hierChild2" presStyleCnt="0"/>
      <dgm:spPr/>
    </dgm:pt>
    <dgm:pt modelId="{1F33738F-6F2A-4809-B866-66EC375FD9F9}" type="pres">
      <dgm:prSet presAssocID="{125F4B6E-1FC4-4B73-A9BE-BAF92171CE2B}" presName="Name37" presStyleLbl="parChTrans1D2" presStyleIdx="0" presStyleCnt="2"/>
      <dgm:spPr/>
      <dgm:t>
        <a:bodyPr/>
        <a:lstStyle/>
        <a:p>
          <a:endParaRPr lang="en-AU"/>
        </a:p>
      </dgm:t>
    </dgm:pt>
    <dgm:pt modelId="{279BEE42-8A97-4460-A540-9CBCBDDDB20C}" type="pres">
      <dgm:prSet presAssocID="{1DFA5A22-8B49-41AA-92FE-2A03AB1E263F}" presName="hierRoot2" presStyleCnt="0">
        <dgm:presLayoutVars>
          <dgm:hierBranch val="init"/>
        </dgm:presLayoutVars>
      </dgm:prSet>
      <dgm:spPr/>
    </dgm:pt>
    <dgm:pt modelId="{297BFD3C-FB38-4D3A-BD7F-3F23FFBA81F0}" type="pres">
      <dgm:prSet presAssocID="{1DFA5A22-8B49-41AA-92FE-2A03AB1E263F}" presName="rootComposite" presStyleCnt="0"/>
      <dgm:spPr/>
    </dgm:pt>
    <dgm:pt modelId="{BA06A652-CD68-45D4-87F1-0E96F665E0BE}" type="pres">
      <dgm:prSet presAssocID="{1DFA5A22-8B49-41AA-92FE-2A03AB1E263F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AU"/>
        </a:p>
      </dgm:t>
    </dgm:pt>
    <dgm:pt modelId="{020102EB-5B3B-41B8-BA8D-D90BCD8C14CC}" type="pres">
      <dgm:prSet presAssocID="{1DFA5A22-8B49-41AA-92FE-2A03AB1E263F}" presName="rootConnector" presStyleLbl="node2" presStyleIdx="0" presStyleCnt="2"/>
      <dgm:spPr/>
      <dgm:t>
        <a:bodyPr/>
        <a:lstStyle/>
        <a:p>
          <a:endParaRPr lang="en-AU"/>
        </a:p>
      </dgm:t>
    </dgm:pt>
    <dgm:pt modelId="{0BAF54A5-6409-4059-A9D5-D15670CD3EBB}" type="pres">
      <dgm:prSet presAssocID="{1DFA5A22-8B49-41AA-92FE-2A03AB1E263F}" presName="hierChild4" presStyleCnt="0"/>
      <dgm:spPr/>
    </dgm:pt>
    <dgm:pt modelId="{4C28CC25-B3D9-4219-9AB3-74F837939699}" type="pres">
      <dgm:prSet presAssocID="{957E1D98-0D77-4326-B102-79680FAA7882}" presName="Name37" presStyleLbl="parChTrans1D3" presStyleIdx="0" presStyleCnt="3"/>
      <dgm:spPr/>
      <dgm:t>
        <a:bodyPr/>
        <a:lstStyle/>
        <a:p>
          <a:endParaRPr lang="en-AU"/>
        </a:p>
      </dgm:t>
    </dgm:pt>
    <dgm:pt modelId="{EE5054CC-5D25-4671-B1B1-551D13B83EB4}" type="pres">
      <dgm:prSet presAssocID="{2D6E54B3-E7F4-4F97-8916-468A9A692C4D}" presName="hierRoot2" presStyleCnt="0">
        <dgm:presLayoutVars>
          <dgm:hierBranch val="init"/>
        </dgm:presLayoutVars>
      </dgm:prSet>
      <dgm:spPr/>
    </dgm:pt>
    <dgm:pt modelId="{8E4A72A2-D8F9-4BF4-9529-61ECCE0CD838}" type="pres">
      <dgm:prSet presAssocID="{2D6E54B3-E7F4-4F97-8916-468A9A692C4D}" presName="rootComposite" presStyleCnt="0"/>
      <dgm:spPr/>
    </dgm:pt>
    <dgm:pt modelId="{8C716FC9-D332-4101-891C-2F379B09A2EF}" type="pres">
      <dgm:prSet presAssocID="{2D6E54B3-E7F4-4F97-8916-468A9A692C4D}" presName="rootText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n-AU"/>
        </a:p>
      </dgm:t>
    </dgm:pt>
    <dgm:pt modelId="{D327DB3C-A57C-4814-B05C-FCA32C630A87}" type="pres">
      <dgm:prSet presAssocID="{2D6E54B3-E7F4-4F97-8916-468A9A692C4D}" presName="rootConnector" presStyleLbl="node3" presStyleIdx="0" presStyleCnt="3"/>
      <dgm:spPr/>
      <dgm:t>
        <a:bodyPr/>
        <a:lstStyle/>
        <a:p>
          <a:endParaRPr lang="en-AU"/>
        </a:p>
      </dgm:t>
    </dgm:pt>
    <dgm:pt modelId="{5AC2E95A-684A-479E-9F6F-BB1E2E710F5A}" type="pres">
      <dgm:prSet presAssocID="{2D6E54B3-E7F4-4F97-8916-468A9A692C4D}" presName="hierChild4" presStyleCnt="0"/>
      <dgm:spPr/>
    </dgm:pt>
    <dgm:pt modelId="{BE5793C7-6458-40DF-8AEE-02F984ECB89B}" type="pres">
      <dgm:prSet presAssocID="{2D6E54B3-E7F4-4F97-8916-468A9A692C4D}" presName="hierChild5" presStyleCnt="0"/>
      <dgm:spPr/>
    </dgm:pt>
    <dgm:pt modelId="{0EBDDCD9-AFA1-4D30-A3EF-978FCABA402A}" type="pres">
      <dgm:prSet presAssocID="{1DFA5A22-8B49-41AA-92FE-2A03AB1E263F}" presName="hierChild5" presStyleCnt="0"/>
      <dgm:spPr/>
    </dgm:pt>
    <dgm:pt modelId="{2BE7A7F5-65C0-4AF4-925A-655A1E31D89C}" type="pres">
      <dgm:prSet presAssocID="{246C160E-27AD-4C1C-A314-20B4488C05D4}" presName="Name37" presStyleLbl="parChTrans1D2" presStyleIdx="1" presStyleCnt="2"/>
      <dgm:spPr/>
      <dgm:t>
        <a:bodyPr/>
        <a:lstStyle/>
        <a:p>
          <a:endParaRPr lang="en-AU"/>
        </a:p>
      </dgm:t>
    </dgm:pt>
    <dgm:pt modelId="{820069E0-947A-45D2-9196-5B596FF67E56}" type="pres">
      <dgm:prSet presAssocID="{F51B35E3-3749-4897-9CB0-6491E306595A}" presName="hierRoot2" presStyleCnt="0">
        <dgm:presLayoutVars>
          <dgm:hierBranch val="init"/>
        </dgm:presLayoutVars>
      </dgm:prSet>
      <dgm:spPr/>
    </dgm:pt>
    <dgm:pt modelId="{5A032766-9886-4A6F-A152-005630E5C08D}" type="pres">
      <dgm:prSet presAssocID="{F51B35E3-3749-4897-9CB0-6491E306595A}" presName="rootComposite" presStyleCnt="0"/>
      <dgm:spPr/>
    </dgm:pt>
    <dgm:pt modelId="{3180BBA6-3763-4ECA-A332-2DD52845693A}" type="pres">
      <dgm:prSet presAssocID="{F51B35E3-3749-4897-9CB0-6491E306595A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AU"/>
        </a:p>
      </dgm:t>
    </dgm:pt>
    <dgm:pt modelId="{7B69ADD8-C122-4ADC-80BB-423C7B1D95C7}" type="pres">
      <dgm:prSet presAssocID="{F51B35E3-3749-4897-9CB0-6491E306595A}" presName="rootConnector" presStyleLbl="node2" presStyleIdx="1" presStyleCnt="2"/>
      <dgm:spPr/>
      <dgm:t>
        <a:bodyPr/>
        <a:lstStyle/>
        <a:p>
          <a:endParaRPr lang="en-AU"/>
        </a:p>
      </dgm:t>
    </dgm:pt>
    <dgm:pt modelId="{05786278-AA44-4BF1-A686-38C65688C86C}" type="pres">
      <dgm:prSet presAssocID="{F51B35E3-3749-4897-9CB0-6491E306595A}" presName="hierChild4" presStyleCnt="0"/>
      <dgm:spPr/>
    </dgm:pt>
    <dgm:pt modelId="{89B4C02A-2E1A-4C93-93E6-BE21984F334B}" type="pres">
      <dgm:prSet presAssocID="{3DA666F7-1853-4AE2-A0AD-3C20A9A92ADC}" presName="Name37" presStyleLbl="parChTrans1D3" presStyleIdx="1" presStyleCnt="3"/>
      <dgm:spPr/>
      <dgm:t>
        <a:bodyPr/>
        <a:lstStyle/>
        <a:p>
          <a:endParaRPr lang="en-AU"/>
        </a:p>
      </dgm:t>
    </dgm:pt>
    <dgm:pt modelId="{952C52B0-CE0C-4837-83EE-311082464C96}" type="pres">
      <dgm:prSet presAssocID="{3F067F1A-C703-4D67-845B-0C99123918CD}" presName="hierRoot2" presStyleCnt="0">
        <dgm:presLayoutVars>
          <dgm:hierBranch val="init"/>
        </dgm:presLayoutVars>
      </dgm:prSet>
      <dgm:spPr/>
    </dgm:pt>
    <dgm:pt modelId="{1582F414-9967-4323-B86F-9697D50F8296}" type="pres">
      <dgm:prSet presAssocID="{3F067F1A-C703-4D67-845B-0C99123918CD}" presName="rootComposite" presStyleCnt="0"/>
      <dgm:spPr/>
    </dgm:pt>
    <dgm:pt modelId="{E0D15C87-455C-49F0-9E5E-1687F122049C}" type="pres">
      <dgm:prSet presAssocID="{3F067F1A-C703-4D67-845B-0C99123918CD}" presName="rootText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n-AU"/>
        </a:p>
      </dgm:t>
    </dgm:pt>
    <dgm:pt modelId="{41F023B7-9A48-42A1-AB84-A041FC38167B}" type="pres">
      <dgm:prSet presAssocID="{3F067F1A-C703-4D67-845B-0C99123918CD}" presName="rootConnector" presStyleLbl="node3" presStyleIdx="1" presStyleCnt="3"/>
      <dgm:spPr/>
      <dgm:t>
        <a:bodyPr/>
        <a:lstStyle/>
        <a:p>
          <a:endParaRPr lang="en-AU"/>
        </a:p>
      </dgm:t>
    </dgm:pt>
    <dgm:pt modelId="{E2DBD20E-DF75-4B4E-ADF8-41CDBB457894}" type="pres">
      <dgm:prSet presAssocID="{3F067F1A-C703-4D67-845B-0C99123918CD}" presName="hierChild4" presStyleCnt="0"/>
      <dgm:spPr/>
    </dgm:pt>
    <dgm:pt modelId="{F5BE01B7-C5FF-408A-8320-640D6CD6B122}" type="pres">
      <dgm:prSet presAssocID="{B02C35D5-59D7-4E6A-B008-2AE24F561C34}" presName="Name37" presStyleLbl="parChTrans1D4" presStyleIdx="0" presStyleCnt="2"/>
      <dgm:spPr/>
      <dgm:t>
        <a:bodyPr/>
        <a:lstStyle/>
        <a:p>
          <a:endParaRPr lang="en-AU"/>
        </a:p>
      </dgm:t>
    </dgm:pt>
    <dgm:pt modelId="{51356807-3710-4EBF-901A-E43BAB60A823}" type="pres">
      <dgm:prSet presAssocID="{B4090614-358D-4AF2-8BE0-B358270816B6}" presName="hierRoot2" presStyleCnt="0">
        <dgm:presLayoutVars>
          <dgm:hierBranch val="init"/>
        </dgm:presLayoutVars>
      </dgm:prSet>
      <dgm:spPr/>
    </dgm:pt>
    <dgm:pt modelId="{EEF8F809-3029-4B01-861C-8AF8BDEAEB9A}" type="pres">
      <dgm:prSet presAssocID="{B4090614-358D-4AF2-8BE0-B358270816B6}" presName="rootComposite" presStyleCnt="0"/>
      <dgm:spPr/>
    </dgm:pt>
    <dgm:pt modelId="{3D5CB092-7BAA-403F-8964-D70552B7A061}" type="pres">
      <dgm:prSet presAssocID="{B4090614-358D-4AF2-8BE0-B358270816B6}" presName="rootText" presStyleLbl="node4" presStyleIdx="0" presStyleCnt="2" custLinFactNeighborX="-8834">
        <dgm:presLayoutVars>
          <dgm:chPref val="3"/>
        </dgm:presLayoutVars>
      </dgm:prSet>
      <dgm:spPr/>
      <dgm:t>
        <a:bodyPr/>
        <a:lstStyle/>
        <a:p>
          <a:endParaRPr lang="en-AU"/>
        </a:p>
      </dgm:t>
    </dgm:pt>
    <dgm:pt modelId="{EF0B0EF5-70F5-47E8-9A90-89A037903D43}" type="pres">
      <dgm:prSet presAssocID="{B4090614-358D-4AF2-8BE0-B358270816B6}" presName="rootConnector" presStyleLbl="node4" presStyleIdx="0" presStyleCnt="2"/>
      <dgm:spPr/>
      <dgm:t>
        <a:bodyPr/>
        <a:lstStyle/>
        <a:p>
          <a:endParaRPr lang="en-AU"/>
        </a:p>
      </dgm:t>
    </dgm:pt>
    <dgm:pt modelId="{F73CD055-3F0F-4840-BC1D-A786F58B5701}" type="pres">
      <dgm:prSet presAssocID="{B4090614-358D-4AF2-8BE0-B358270816B6}" presName="hierChild4" presStyleCnt="0"/>
      <dgm:spPr/>
    </dgm:pt>
    <dgm:pt modelId="{7947BBB4-F1F1-4E31-8CDC-B462D8B0224F}" type="pres">
      <dgm:prSet presAssocID="{B4090614-358D-4AF2-8BE0-B358270816B6}" presName="hierChild5" presStyleCnt="0"/>
      <dgm:spPr/>
    </dgm:pt>
    <dgm:pt modelId="{88E0D725-388F-470C-8362-4BA0AE9ECE09}" type="pres">
      <dgm:prSet presAssocID="{3F067F1A-C703-4D67-845B-0C99123918CD}" presName="hierChild5" presStyleCnt="0"/>
      <dgm:spPr/>
    </dgm:pt>
    <dgm:pt modelId="{4D7A8FE3-14E2-459C-B2AB-A0B291552C7C}" type="pres">
      <dgm:prSet presAssocID="{F7406EE0-E615-43B5-832E-423A20742C2D}" presName="Name37" presStyleLbl="parChTrans1D3" presStyleIdx="2" presStyleCnt="3"/>
      <dgm:spPr/>
      <dgm:t>
        <a:bodyPr/>
        <a:lstStyle/>
        <a:p>
          <a:endParaRPr lang="en-AU"/>
        </a:p>
      </dgm:t>
    </dgm:pt>
    <dgm:pt modelId="{157739C8-8874-4A34-8841-FA19CC8FE89C}" type="pres">
      <dgm:prSet presAssocID="{6B1EA1FC-B4B5-4C15-81B8-A83298618C38}" presName="hierRoot2" presStyleCnt="0">
        <dgm:presLayoutVars>
          <dgm:hierBranch val="init"/>
        </dgm:presLayoutVars>
      </dgm:prSet>
      <dgm:spPr/>
    </dgm:pt>
    <dgm:pt modelId="{56FDB243-D88F-4282-9AB2-C3FEAF1AE717}" type="pres">
      <dgm:prSet presAssocID="{6B1EA1FC-B4B5-4C15-81B8-A83298618C38}" presName="rootComposite" presStyleCnt="0"/>
      <dgm:spPr/>
    </dgm:pt>
    <dgm:pt modelId="{7EAF871C-E4DA-4480-BE83-24D47610EFE4}" type="pres">
      <dgm:prSet presAssocID="{6B1EA1FC-B4B5-4C15-81B8-A83298618C38}" presName="rootText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n-AU"/>
        </a:p>
      </dgm:t>
    </dgm:pt>
    <dgm:pt modelId="{4BB092B9-2E69-4C65-B4FB-EDF7074DAA13}" type="pres">
      <dgm:prSet presAssocID="{6B1EA1FC-B4B5-4C15-81B8-A83298618C38}" presName="rootConnector" presStyleLbl="node3" presStyleIdx="2" presStyleCnt="3"/>
      <dgm:spPr/>
      <dgm:t>
        <a:bodyPr/>
        <a:lstStyle/>
        <a:p>
          <a:endParaRPr lang="en-AU"/>
        </a:p>
      </dgm:t>
    </dgm:pt>
    <dgm:pt modelId="{F7FA3B92-F651-4E69-A8A9-F48BBCC549A5}" type="pres">
      <dgm:prSet presAssocID="{6B1EA1FC-B4B5-4C15-81B8-A83298618C38}" presName="hierChild4" presStyleCnt="0"/>
      <dgm:spPr/>
    </dgm:pt>
    <dgm:pt modelId="{2DB3326E-7CBC-466E-B05F-FD2D23E9EC5A}" type="pres">
      <dgm:prSet presAssocID="{03E5E084-BA95-4D55-9BFC-414F7139011B}" presName="Name37" presStyleLbl="parChTrans1D4" presStyleIdx="1" presStyleCnt="2"/>
      <dgm:spPr/>
      <dgm:t>
        <a:bodyPr/>
        <a:lstStyle/>
        <a:p>
          <a:endParaRPr lang="en-AU"/>
        </a:p>
      </dgm:t>
    </dgm:pt>
    <dgm:pt modelId="{47FA839B-425F-4060-B3B7-07AF473E244C}" type="pres">
      <dgm:prSet presAssocID="{C9C9C1F1-8959-4978-8988-2E9ABE539E1C}" presName="hierRoot2" presStyleCnt="0">
        <dgm:presLayoutVars>
          <dgm:hierBranch val="init"/>
        </dgm:presLayoutVars>
      </dgm:prSet>
      <dgm:spPr/>
    </dgm:pt>
    <dgm:pt modelId="{61A19F44-F5CB-426C-BA65-2E6288505038}" type="pres">
      <dgm:prSet presAssocID="{C9C9C1F1-8959-4978-8988-2E9ABE539E1C}" presName="rootComposite" presStyleCnt="0"/>
      <dgm:spPr/>
    </dgm:pt>
    <dgm:pt modelId="{E10C99CF-B562-48EC-9D3E-ED2A4FB360B0}" type="pres">
      <dgm:prSet presAssocID="{C9C9C1F1-8959-4978-8988-2E9ABE539E1C}" presName="rootText" presStyleLbl="node4" presStyleIdx="1" presStyleCnt="2" custLinFactNeighborX="-8834">
        <dgm:presLayoutVars>
          <dgm:chPref val="3"/>
        </dgm:presLayoutVars>
      </dgm:prSet>
      <dgm:spPr/>
      <dgm:t>
        <a:bodyPr/>
        <a:lstStyle/>
        <a:p>
          <a:endParaRPr lang="en-AU"/>
        </a:p>
      </dgm:t>
    </dgm:pt>
    <dgm:pt modelId="{0904F59F-71FF-4AEB-99DA-B69849289961}" type="pres">
      <dgm:prSet presAssocID="{C9C9C1F1-8959-4978-8988-2E9ABE539E1C}" presName="rootConnector" presStyleLbl="node4" presStyleIdx="1" presStyleCnt="2"/>
      <dgm:spPr/>
      <dgm:t>
        <a:bodyPr/>
        <a:lstStyle/>
        <a:p>
          <a:endParaRPr lang="en-AU"/>
        </a:p>
      </dgm:t>
    </dgm:pt>
    <dgm:pt modelId="{CEAF991B-CA6E-4301-B05B-FAF9170FFE9C}" type="pres">
      <dgm:prSet presAssocID="{C9C9C1F1-8959-4978-8988-2E9ABE539E1C}" presName="hierChild4" presStyleCnt="0"/>
      <dgm:spPr/>
    </dgm:pt>
    <dgm:pt modelId="{C6352215-7FDB-41E9-BC68-2EA8A45139F0}" type="pres">
      <dgm:prSet presAssocID="{C9C9C1F1-8959-4978-8988-2E9ABE539E1C}" presName="hierChild5" presStyleCnt="0"/>
      <dgm:spPr/>
    </dgm:pt>
    <dgm:pt modelId="{EF5414EA-24B8-404B-9B89-20586A3809EE}" type="pres">
      <dgm:prSet presAssocID="{6B1EA1FC-B4B5-4C15-81B8-A83298618C38}" presName="hierChild5" presStyleCnt="0"/>
      <dgm:spPr/>
    </dgm:pt>
    <dgm:pt modelId="{A68AC625-37D2-4AD0-88B7-BFC31A6B5D2F}" type="pres">
      <dgm:prSet presAssocID="{F51B35E3-3749-4897-9CB0-6491E306595A}" presName="hierChild5" presStyleCnt="0"/>
      <dgm:spPr/>
    </dgm:pt>
    <dgm:pt modelId="{5D998FE2-D30D-45B4-B746-81A342FB4170}" type="pres">
      <dgm:prSet presAssocID="{87D72F15-E346-4FBA-A7E5-A224440E851B}" presName="hierChild3" presStyleCnt="0"/>
      <dgm:spPr/>
    </dgm:pt>
  </dgm:ptLst>
  <dgm:cxnLst>
    <dgm:cxn modelId="{F96B12A7-6631-42F5-A6E3-34151997BA0B}" type="presOf" srcId="{125F4B6E-1FC4-4B73-A9BE-BAF92171CE2B}" destId="{1F33738F-6F2A-4809-B866-66EC375FD9F9}" srcOrd="0" destOrd="0" presId="urn:microsoft.com/office/officeart/2005/8/layout/orgChart1"/>
    <dgm:cxn modelId="{2F4E5241-0B31-4BD7-AB6C-61CFE0B3001E}" srcId="{87D72F15-E346-4FBA-A7E5-A224440E851B}" destId="{1DFA5A22-8B49-41AA-92FE-2A03AB1E263F}" srcOrd="0" destOrd="0" parTransId="{125F4B6E-1FC4-4B73-A9BE-BAF92171CE2B}" sibTransId="{A7A5D568-0498-4B67-BEDA-0B1F122D970F}"/>
    <dgm:cxn modelId="{41C960D0-23E4-4E02-9350-EE286EDE9166}" type="presOf" srcId="{C9C9C1F1-8959-4978-8988-2E9ABE539E1C}" destId="{0904F59F-71FF-4AEB-99DA-B69849289961}" srcOrd="1" destOrd="0" presId="urn:microsoft.com/office/officeart/2005/8/layout/orgChart1"/>
    <dgm:cxn modelId="{AAF07907-30BD-4504-BFD3-B37168BDBAA5}" srcId="{1DFA5A22-8B49-41AA-92FE-2A03AB1E263F}" destId="{2D6E54B3-E7F4-4F97-8916-468A9A692C4D}" srcOrd="0" destOrd="0" parTransId="{957E1D98-0D77-4326-B102-79680FAA7882}" sibTransId="{4831D730-E6B9-48C0-BB3B-EAFAB2812D37}"/>
    <dgm:cxn modelId="{629F5F1A-0AD6-45B2-83C0-7B39E91CFEEC}" type="presOf" srcId="{957E1D98-0D77-4326-B102-79680FAA7882}" destId="{4C28CC25-B3D9-4219-9AB3-74F837939699}" srcOrd="0" destOrd="0" presId="urn:microsoft.com/office/officeart/2005/8/layout/orgChart1"/>
    <dgm:cxn modelId="{047EB943-C858-4B34-93DC-C81AEC5505BF}" type="presOf" srcId="{1DFA5A22-8B49-41AA-92FE-2A03AB1E263F}" destId="{BA06A652-CD68-45D4-87F1-0E96F665E0BE}" srcOrd="0" destOrd="0" presId="urn:microsoft.com/office/officeart/2005/8/layout/orgChart1"/>
    <dgm:cxn modelId="{AA8A63F6-07C6-4500-B2A0-5D5AEF25FF2C}" type="presOf" srcId="{3DA666F7-1853-4AE2-A0AD-3C20A9A92ADC}" destId="{89B4C02A-2E1A-4C93-93E6-BE21984F334B}" srcOrd="0" destOrd="0" presId="urn:microsoft.com/office/officeart/2005/8/layout/orgChart1"/>
    <dgm:cxn modelId="{A08C7596-E600-4C39-B6AD-3708B316B047}" type="presOf" srcId="{6B1EA1FC-B4B5-4C15-81B8-A83298618C38}" destId="{4BB092B9-2E69-4C65-B4FB-EDF7074DAA13}" srcOrd="1" destOrd="0" presId="urn:microsoft.com/office/officeart/2005/8/layout/orgChart1"/>
    <dgm:cxn modelId="{A2C2044B-8717-43B9-9072-CD6C6A3AC3C9}" type="presOf" srcId="{246C160E-27AD-4C1C-A314-20B4488C05D4}" destId="{2BE7A7F5-65C0-4AF4-925A-655A1E31D89C}" srcOrd="0" destOrd="0" presId="urn:microsoft.com/office/officeart/2005/8/layout/orgChart1"/>
    <dgm:cxn modelId="{E1F1E62D-44B1-4E1C-BCC2-63E6D430297E}" srcId="{3F067F1A-C703-4D67-845B-0C99123918CD}" destId="{B4090614-358D-4AF2-8BE0-B358270816B6}" srcOrd="0" destOrd="0" parTransId="{B02C35D5-59D7-4E6A-B008-2AE24F561C34}" sibTransId="{E3E96176-5032-4CF0-89D9-EEAE33736FA3}"/>
    <dgm:cxn modelId="{CD234C85-569C-4CE3-97B5-F97E2E21373B}" srcId="{1E163102-9F11-4892-A566-DD7FB2ED824E}" destId="{87D72F15-E346-4FBA-A7E5-A224440E851B}" srcOrd="0" destOrd="0" parTransId="{74A00542-67CC-4B9D-BBFF-699C207ADAA7}" sibTransId="{3F44FB69-E2C2-48D9-93BE-5775A8BEA385}"/>
    <dgm:cxn modelId="{42D12871-3A70-4E6B-AE59-BE682754A014}" type="presOf" srcId="{1DFA5A22-8B49-41AA-92FE-2A03AB1E263F}" destId="{020102EB-5B3B-41B8-BA8D-D90BCD8C14CC}" srcOrd="1" destOrd="0" presId="urn:microsoft.com/office/officeart/2005/8/layout/orgChart1"/>
    <dgm:cxn modelId="{EA966E13-21C8-4139-B2A3-A05DF0DDA89F}" type="presOf" srcId="{B4090614-358D-4AF2-8BE0-B358270816B6}" destId="{EF0B0EF5-70F5-47E8-9A90-89A037903D43}" srcOrd="1" destOrd="0" presId="urn:microsoft.com/office/officeart/2005/8/layout/orgChart1"/>
    <dgm:cxn modelId="{F7F61365-14DC-42F9-B99F-7575C2489767}" srcId="{87D72F15-E346-4FBA-A7E5-A224440E851B}" destId="{F51B35E3-3749-4897-9CB0-6491E306595A}" srcOrd="1" destOrd="0" parTransId="{246C160E-27AD-4C1C-A314-20B4488C05D4}" sibTransId="{E4C721EE-9C89-4880-9AC9-EA5C62B612F1}"/>
    <dgm:cxn modelId="{A79914B6-7DC1-4B5F-AF04-E478A5E8578C}" type="presOf" srcId="{87D72F15-E346-4FBA-A7E5-A224440E851B}" destId="{A9680FE9-E652-426A-BD8D-7F9315EED7DE}" srcOrd="1" destOrd="0" presId="urn:microsoft.com/office/officeart/2005/8/layout/orgChart1"/>
    <dgm:cxn modelId="{90C44A78-4289-4CF6-8474-3F313CEF8B93}" type="presOf" srcId="{1E163102-9F11-4892-A566-DD7FB2ED824E}" destId="{0FCF80F5-710B-4A5E-9005-37FA5667A504}" srcOrd="0" destOrd="0" presId="urn:microsoft.com/office/officeart/2005/8/layout/orgChart1"/>
    <dgm:cxn modelId="{04C6CECE-0849-4363-93E0-C80EC25C1124}" type="presOf" srcId="{03E5E084-BA95-4D55-9BFC-414F7139011B}" destId="{2DB3326E-7CBC-466E-B05F-FD2D23E9EC5A}" srcOrd="0" destOrd="0" presId="urn:microsoft.com/office/officeart/2005/8/layout/orgChart1"/>
    <dgm:cxn modelId="{CE56F640-A334-4125-A79D-2A5FCB902916}" type="presOf" srcId="{87D72F15-E346-4FBA-A7E5-A224440E851B}" destId="{63B4E30B-DFCB-46C2-9242-074129E09420}" srcOrd="0" destOrd="0" presId="urn:microsoft.com/office/officeart/2005/8/layout/orgChart1"/>
    <dgm:cxn modelId="{AF85E07C-75AC-46B5-8182-68737D06F887}" type="presOf" srcId="{2D6E54B3-E7F4-4F97-8916-468A9A692C4D}" destId="{8C716FC9-D332-4101-891C-2F379B09A2EF}" srcOrd="0" destOrd="0" presId="urn:microsoft.com/office/officeart/2005/8/layout/orgChart1"/>
    <dgm:cxn modelId="{54449CC8-E3EF-43E4-8CC4-23B7B3B989BA}" type="presOf" srcId="{C9C9C1F1-8959-4978-8988-2E9ABE539E1C}" destId="{E10C99CF-B562-48EC-9D3E-ED2A4FB360B0}" srcOrd="0" destOrd="0" presId="urn:microsoft.com/office/officeart/2005/8/layout/orgChart1"/>
    <dgm:cxn modelId="{6E04AD41-DF8D-4B84-A3BD-DECE1F3A5DCC}" type="presOf" srcId="{B4090614-358D-4AF2-8BE0-B358270816B6}" destId="{3D5CB092-7BAA-403F-8964-D70552B7A061}" srcOrd="0" destOrd="0" presId="urn:microsoft.com/office/officeart/2005/8/layout/orgChart1"/>
    <dgm:cxn modelId="{C3E35CE0-DDBA-4711-9467-B4E507CBB6F2}" type="presOf" srcId="{3F067F1A-C703-4D67-845B-0C99123918CD}" destId="{41F023B7-9A48-42A1-AB84-A041FC38167B}" srcOrd="1" destOrd="0" presId="urn:microsoft.com/office/officeart/2005/8/layout/orgChart1"/>
    <dgm:cxn modelId="{B8067CA1-F8BD-4104-B7C7-6059BF84D8A6}" type="presOf" srcId="{F51B35E3-3749-4897-9CB0-6491E306595A}" destId="{7B69ADD8-C122-4ADC-80BB-423C7B1D95C7}" srcOrd="1" destOrd="0" presId="urn:microsoft.com/office/officeart/2005/8/layout/orgChart1"/>
    <dgm:cxn modelId="{6F118909-7A29-4682-BFEF-CBAED7B0D25E}" type="presOf" srcId="{B02C35D5-59D7-4E6A-B008-2AE24F561C34}" destId="{F5BE01B7-C5FF-408A-8320-640D6CD6B122}" srcOrd="0" destOrd="0" presId="urn:microsoft.com/office/officeart/2005/8/layout/orgChart1"/>
    <dgm:cxn modelId="{3B8D1913-12E8-440F-8E49-C1EC5B287527}" srcId="{F51B35E3-3749-4897-9CB0-6491E306595A}" destId="{6B1EA1FC-B4B5-4C15-81B8-A83298618C38}" srcOrd="1" destOrd="0" parTransId="{F7406EE0-E615-43B5-832E-423A20742C2D}" sibTransId="{D04DC220-23D5-454A-808F-11CB085DC99E}"/>
    <dgm:cxn modelId="{2DFE9B00-6F3F-4247-A7B8-E5AC96757E9D}" type="presOf" srcId="{6B1EA1FC-B4B5-4C15-81B8-A83298618C38}" destId="{7EAF871C-E4DA-4480-BE83-24D47610EFE4}" srcOrd="0" destOrd="0" presId="urn:microsoft.com/office/officeart/2005/8/layout/orgChart1"/>
    <dgm:cxn modelId="{99A44071-9AF4-48F3-8E8C-499229820F32}" srcId="{6B1EA1FC-B4B5-4C15-81B8-A83298618C38}" destId="{C9C9C1F1-8959-4978-8988-2E9ABE539E1C}" srcOrd="0" destOrd="0" parTransId="{03E5E084-BA95-4D55-9BFC-414F7139011B}" sibTransId="{D360F99E-7276-448A-ADFF-5DAD189BE3FC}"/>
    <dgm:cxn modelId="{0166D658-3031-4B2C-8D7A-453B52BC47AD}" type="presOf" srcId="{F51B35E3-3749-4897-9CB0-6491E306595A}" destId="{3180BBA6-3763-4ECA-A332-2DD52845693A}" srcOrd="0" destOrd="0" presId="urn:microsoft.com/office/officeart/2005/8/layout/orgChart1"/>
    <dgm:cxn modelId="{8C966914-AA5C-429B-BF1B-096F1039D260}" srcId="{F51B35E3-3749-4897-9CB0-6491E306595A}" destId="{3F067F1A-C703-4D67-845B-0C99123918CD}" srcOrd="0" destOrd="0" parTransId="{3DA666F7-1853-4AE2-A0AD-3C20A9A92ADC}" sibTransId="{14C58EA3-F1D1-49F3-A5AC-AC5549F7DF65}"/>
    <dgm:cxn modelId="{C0A2FFE4-4B33-4053-8034-FC0843056D8A}" type="presOf" srcId="{3F067F1A-C703-4D67-845B-0C99123918CD}" destId="{E0D15C87-455C-49F0-9E5E-1687F122049C}" srcOrd="0" destOrd="0" presId="urn:microsoft.com/office/officeart/2005/8/layout/orgChart1"/>
    <dgm:cxn modelId="{29824841-0F9F-42B2-9A56-1BDE0267FA40}" type="presOf" srcId="{2D6E54B3-E7F4-4F97-8916-468A9A692C4D}" destId="{D327DB3C-A57C-4814-B05C-FCA32C630A87}" srcOrd="1" destOrd="0" presId="urn:microsoft.com/office/officeart/2005/8/layout/orgChart1"/>
    <dgm:cxn modelId="{8ADCA675-E8D1-40B7-9558-247D92CC0645}" type="presOf" srcId="{F7406EE0-E615-43B5-832E-423A20742C2D}" destId="{4D7A8FE3-14E2-459C-B2AB-A0B291552C7C}" srcOrd="0" destOrd="0" presId="urn:microsoft.com/office/officeart/2005/8/layout/orgChart1"/>
    <dgm:cxn modelId="{A1ED4EFB-F1B3-49A1-884D-198BCF78F970}" type="presParOf" srcId="{0FCF80F5-710B-4A5E-9005-37FA5667A504}" destId="{6059DE50-6B49-4B7C-8FBB-4137A1CED7E5}" srcOrd="0" destOrd="0" presId="urn:microsoft.com/office/officeart/2005/8/layout/orgChart1"/>
    <dgm:cxn modelId="{0C3C8D5C-E3B0-4801-ADDE-72242D9D8BBD}" type="presParOf" srcId="{6059DE50-6B49-4B7C-8FBB-4137A1CED7E5}" destId="{BCBF516F-B252-47F6-83DF-D0E8F2D05E2D}" srcOrd="0" destOrd="0" presId="urn:microsoft.com/office/officeart/2005/8/layout/orgChart1"/>
    <dgm:cxn modelId="{AF87008B-BFB5-46D6-999D-EAB2373CAB0C}" type="presParOf" srcId="{BCBF516F-B252-47F6-83DF-D0E8F2D05E2D}" destId="{63B4E30B-DFCB-46C2-9242-074129E09420}" srcOrd="0" destOrd="0" presId="urn:microsoft.com/office/officeart/2005/8/layout/orgChart1"/>
    <dgm:cxn modelId="{06E2ACD1-E0C4-4D4F-BD26-EABEE90CA93A}" type="presParOf" srcId="{BCBF516F-B252-47F6-83DF-D0E8F2D05E2D}" destId="{A9680FE9-E652-426A-BD8D-7F9315EED7DE}" srcOrd="1" destOrd="0" presId="urn:microsoft.com/office/officeart/2005/8/layout/orgChart1"/>
    <dgm:cxn modelId="{7FD551DA-80E4-4432-B54B-2D7FFB66C2B4}" type="presParOf" srcId="{6059DE50-6B49-4B7C-8FBB-4137A1CED7E5}" destId="{B291317A-EB55-4AC4-9640-C06A5A9CF280}" srcOrd="1" destOrd="0" presId="urn:microsoft.com/office/officeart/2005/8/layout/orgChart1"/>
    <dgm:cxn modelId="{8714BB9D-1753-4F0C-B821-E2A61EC74D5D}" type="presParOf" srcId="{B291317A-EB55-4AC4-9640-C06A5A9CF280}" destId="{1F33738F-6F2A-4809-B866-66EC375FD9F9}" srcOrd="0" destOrd="0" presId="urn:microsoft.com/office/officeart/2005/8/layout/orgChart1"/>
    <dgm:cxn modelId="{163DF655-7C51-4C83-86C1-CD3EE08ED311}" type="presParOf" srcId="{B291317A-EB55-4AC4-9640-C06A5A9CF280}" destId="{279BEE42-8A97-4460-A540-9CBCBDDDB20C}" srcOrd="1" destOrd="0" presId="urn:microsoft.com/office/officeart/2005/8/layout/orgChart1"/>
    <dgm:cxn modelId="{6147E45E-390F-47B5-8A31-5F2A3A837268}" type="presParOf" srcId="{279BEE42-8A97-4460-A540-9CBCBDDDB20C}" destId="{297BFD3C-FB38-4D3A-BD7F-3F23FFBA81F0}" srcOrd="0" destOrd="0" presId="urn:microsoft.com/office/officeart/2005/8/layout/orgChart1"/>
    <dgm:cxn modelId="{226D6A93-7C99-434A-B6FD-A0BF630B028D}" type="presParOf" srcId="{297BFD3C-FB38-4D3A-BD7F-3F23FFBA81F0}" destId="{BA06A652-CD68-45D4-87F1-0E96F665E0BE}" srcOrd="0" destOrd="0" presId="urn:microsoft.com/office/officeart/2005/8/layout/orgChart1"/>
    <dgm:cxn modelId="{FD922846-935D-4C9F-B1E4-6D8D1A652342}" type="presParOf" srcId="{297BFD3C-FB38-4D3A-BD7F-3F23FFBA81F0}" destId="{020102EB-5B3B-41B8-BA8D-D90BCD8C14CC}" srcOrd="1" destOrd="0" presId="urn:microsoft.com/office/officeart/2005/8/layout/orgChart1"/>
    <dgm:cxn modelId="{3B72BAD6-11E5-40D1-906E-BB23CD89211E}" type="presParOf" srcId="{279BEE42-8A97-4460-A540-9CBCBDDDB20C}" destId="{0BAF54A5-6409-4059-A9D5-D15670CD3EBB}" srcOrd="1" destOrd="0" presId="urn:microsoft.com/office/officeart/2005/8/layout/orgChart1"/>
    <dgm:cxn modelId="{AA603E66-1466-4D3B-8259-D399759B9141}" type="presParOf" srcId="{0BAF54A5-6409-4059-A9D5-D15670CD3EBB}" destId="{4C28CC25-B3D9-4219-9AB3-74F837939699}" srcOrd="0" destOrd="0" presId="urn:microsoft.com/office/officeart/2005/8/layout/orgChart1"/>
    <dgm:cxn modelId="{85298B9F-67FF-4CC0-85CE-6080BEBB7B72}" type="presParOf" srcId="{0BAF54A5-6409-4059-A9D5-D15670CD3EBB}" destId="{EE5054CC-5D25-4671-B1B1-551D13B83EB4}" srcOrd="1" destOrd="0" presId="urn:microsoft.com/office/officeart/2005/8/layout/orgChart1"/>
    <dgm:cxn modelId="{7CF55533-8AE6-4F21-976C-F8E949ECB0EA}" type="presParOf" srcId="{EE5054CC-5D25-4671-B1B1-551D13B83EB4}" destId="{8E4A72A2-D8F9-4BF4-9529-61ECCE0CD838}" srcOrd="0" destOrd="0" presId="urn:microsoft.com/office/officeart/2005/8/layout/orgChart1"/>
    <dgm:cxn modelId="{62D48ECC-57E8-4BAE-8D68-D03C5926661C}" type="presParOf" srcId="{8E4A72A2-D8F9-4BF4-9529-61ECCE0CD838}" destId="{8C716FC9-D332-4101-891C-2F379B09A2EF}" srcOrd="0" destOrd="0" presId="urn:microsoft.com/office/officeart/2005/8/layout/orgChart1"/>
    <dgm:cxn modelId="{70001A8E-E7E7-428A-97C0-F3C24AF01B5B}" type="presParOf" srcId="{8E4A72A2-D8F9-4BF4-9529-61ECCE0CD838}" destId="{D327DB3C-A57C-4814-B05C-FCA32C630A87}" srcOrd="1" destOrd="0" presId="urn:microsoft.com/office/officeart/2005/8/layout/orgChart1"/>
    <dgm:cxn modelId="{A9B7A438-67E9-41E0-A399-6C2209276182}" type="presParOf" srcId="{EE5054CC-5D25-4671-B1B1-551D13B83EB4}" destId="{5AC2E95A-684A-479E-9F6F-BB1E2E710F5A}" srcOrd="1" destOrd="0" presId="urn:microsoft.com/office/officeart/2005/8/layout/orgChart1"/>
    <dgm:cxn modelId="{E28A7EA6-B2A7-4881-8171-B6B1A6111876}" type="presParOf" srcId="{EE5054CC-5D25-4671-B1B1-551D13B83EB4}" destId="{BE5793C7-6458-40DF-8AEE-02F984ECB89B}" srcOrd="2" destOrd="0" presId="urn:microsoft.com/office/officeart/2005/8/layout/orgChart1"/>
    <dgm:cxn modelId="{387C17D0-AA4A-4750-AA5F-60E53A91AED6}" type="presParOf" srcId="{279BEE42-8A97-4460-A540-9CBCBDDDB20C}" destId="{0EBDDCD9-AFA1-4D30-A3EF-978FCABA402A}" srcOrd="2" destOrd="0" presId="urn:microsoft.com/office/officeart/2005/8/layout/orgChart1"/>
    <dgm:cxn modelId="{1AD79022-C4F0-494B-894A-E46F4A20DBF1}" type="presParOf" srcId="{B291317A-EB55-4AC4-9640-C06A5A9CF280}" destId="{2BE7A7F5-65C0-4AF4-925A-655A1E31D89C}" srcOrd="2" destOrd="0" presId="urn:microsoft.com/office/officeart/2005/8/layout/orgChart1"/>
    <dgm:cxn modelId="{749DB270-4310-4EF9-842A-A6BF90AC1A14}" type="presParOf" srcId="{B291317A-EB55-4AC4-9640-C06A5A9CF280}" destId="{820069E0-947A-45D2-9196-5B596FF67E56}" srcOrd="3" destOrd="0" presId="urn:microsoft.com/office/officeart/2005/8/layout/orgChart1"/>
    <dgm:cxn modelId="{706FF695-EA35-43B6-AAB4-36A25EB12EF4}" type="presParOf" srcId="{820069E0-947A-45D2-9196-5B596FF67E56}" destId="{5A032766-9886-4A6F-A152-005630E5C08D}" srcOrd="0" destOrd="0" presId="urn:microsoft.com/office/officeart/2005/8/layout/orgChart1"/>
    <dgm:cxn modelId="{CDD4CC1F-6B69-44AD-9516-F09C383EF8D2}" type="presParOf" srcId="{5A032766-9886-4A6F-A152-005630E5C08D}" destId="{3180BBA6-3763-4ECA-A332-2DD52845693A}" srcOrd="0" destOrd="0" presId="urn:microsoft.com/office/officeart/2005/8/layout/orgChart1"/>
    <dgm:cxn modelId="{9302051A-72B0-4094-B992-0B4CF7371AA0}" type="presParOf" srcId="{5A032766-9886-4A6F-A152-005630E5C08D}" destId="{7B69ADD8-C122-4ADC-80BB-423C7B1D95C7}" srcOrd="1" destOrd="0" presId="urn:microsoft.com/office/officeart/2005/8/layout/orgChart1"/>
    <dgm:cxn modelId="{46B13F35-BE6E-4582-AFDF-135CB4E4FBE7}" type="presParOf" srcId="{820069E0-947A-45D2-9196-5B596FF67E56}" destId="{05786278-AA44-4BF1-A686-38C65688C86C}" srcOrd="1" destOrd="0" presId="urn:microsoft.com/office/officeart/2005/8/layout/orgChart1"/>
    <dgm:cxn modelId="{89EDDD14-8ECA-4398-9CD3-D7D1B7F4D976}" type="presParOf" srcId="{05786278-AA44-4BF1-A686-38C65688C86C}" destId="{89B4C02A-2E1A-4C93-93E6-BE21984F334B}" srcOrd="0" destOrd="0" presId="urn:microsoft.com/office/officeart/2005/8/layout/orgChart1"/>
    <dgm:cxn modelId="{4ED66075-DB33-4B50-A0B8-A095A8596A7D}" type="presParOf" srcId="{05786278-AA44-4BF1-A686-38C65688C86C}" destId="{952C52B0-CE0C-4837-83EE-311082464C96}" srcOrd="1" destOrd="0" presId="urn:microsoft.com/office/officeart/2005/8/layout/orgChart1"/>
    <dgm:cxn modelId="{3A53D70C-CF0B-40F5-91EF-2493F2DAEEFC}" type="presParOf" srcId="{952C52B0-CE0C-4837-83EE-311082464C96}" destId="{1582F414-9967-4323-B86F-9697D50F8296}" srcOrd="0" destOrd="0" presId="urn:microsoft.com/office/officeart/2005/8/layout/orgChart1"/>
    <dgm:cxn modelId="{C9915C54-E606-4E85-AA60-659A2451F0C3}" type="presParOf" srcId="{1582F414-9967-4323-B86F-9697D50F8296}" destId="{E0D15C87-455C-49F0-9E5E-1687F122049C}" srcOrd="0" destOrd="0" presId="urn:microsoft.com/office/officeart/2005/8/layout/orgChart1"/>
    <dgm:cxn modelId="{C86C70F6-6C3E-4E16-8B88-1CCFC2B97F51}" type="presParOf" srcId="{1582F414-9967-4323-B86F-9697D50F8296}" destId="{41F023B7-9A48-42A1-AB84-A041FC38167B}" srcOrd="1" destOrd="0" presId="urn:microsoft.com/office/officeart/2005/8/layout/orgChart1"/>
    <dgm:cxn modelId="{E913099D-B6B1-49C8-94AA-5BF603B62E65}" type="presParOf" srcId="{952C52B0-CE0C-4837-83EE-311082464C96}" destId="{E2DBD20E-DF75-4B4E-ADF8-41CDBB457894}" srcOrd="1" destOrd="0" presId="urn:microsoft.com/office/officeart/2005/8/layout/orgChart1"/>
    <dgm:cxn modelId="{BB84B365-BB0D-4C8E-9C62-163D2523D394}" type="presParOf" srcId="{E2DBD20E-DF75-4B4E-ADF8-41CDBB457894}" destId="{F5BE01B7-C5FF-408A-8320-640D6CD6B122}" srcOrd="0" destOrd="0" presId="urn:microsoft.com/office/officeart/2005/8/layout/orgChart1"/>
    <dgm:cxn modelId="{8004B56C-77E4-42CC-BD54-3D5F4AD44700}" type="presParOf" srcId="{E2DBD20E-DF75-4B4E-ADF8-41CDBB457894}" destId="{51356807-3710-4EBF-901A-E43BAB60A823}" srcOrd="1" destOrd="0" presId="urn:microsoft.com/office/officeart/2005/8/layout/orgChart1"/>
    <dgm:cxn modelId="{2FED1CC7-DD7F-4A5F-83BF-DEAB0D79F31D}" type="presParOf" srcId="{51356807-3710-4EBF-901A-E43BAB60A823}" destId="{EEF8F809-3029-4B01-861C-8AF8BDEAEB9A}" srcOrd="0" destOrd="0" presId="urn:microsoft.com/office/officeart/2005/8/layout/orgChart1"/>
    <dgm:cxn modelId="{A58E8D85-DCD7-430D-829E-22D393A6DB36}" type="presParOf" srcId="{EEF8F809-3029-4B01-861C-8AF8BDEAEB9A}" destId="{3D5CB092-7BAA-403F-8964-D70552B7A061}" srcOrd="0" destOrd="0" presId="urn:microsoft.com/office/officeart/2005/8/layout/orgChart1"/>
    <dgm:cxn modelId="{13C4A0AC-4FF4-4D3B-829C-C5CD86E13819}" type="presParOf" srcId="{EEF8F809-3029-4B01-861C-8AF8BDEAEB9A}" destId="{EF0B0EF5-70F5-47E8-9A90-89A037903D43}" srcOrd="1" destOrd="0" presId="urn:microsoft.com/office/officeart/2005/8/layout/orgChart1"/>
    <dgm:cxn modelId="{8D5D4ECC-51ED-46F4-B3DD-138A88DDB36D}" type="presParOf" srcId="{51356807-3710-4EBF-901A-E43BAB60A823}" destId="{F73CD055-3F0F-4840-BC1D-A786F58B5701}" srcOrd="1" destOrd="0" presId="urn:microsoft.com/office/officeart/2005/8/layout/orgChart1"/>
    <dgm:cxn modelId="{0F6A7ABD-9F82-47B9-98DD-91DBB782DEBD}" type="presParOf" srcId="{51356807-3710-4EBF-901A-E43BAB60A823}" destId="{7947BBB4-F1F1-4E31-8CDC-B462D8B0224F}" srcOrd="2" destOrd="0" presId="urn:microsoft.com/office/officeart/2005/8/layout/orgChart1"/>
    <dgm:cxn modelId="{E1094DF9-1612-4E6B-B181-0C7A0DF73721}" type="presParOf" srcId="{952C52B0-CE0C-4837-83EE-311082464C96}" destId="{88E0D725-388F-470C-8362-4BA0AE9ECE09}" srcOrd="2" destOrd="0" presId="urn:microsoft.com/office/officeart/2005/8/layout/orgChart1"/>
    <dgm:cxn modelId="{E7438A9F-3FB5-4B10-9738-745DB1BDE7AD}" type="presParOf" srcId="{05786278-AA44-4BF1-A686-38C65688C86C}" destId="{4D7A8FE3-14E2-459C-B2AB-A0B291552C7C}" srcOrd="2" destOrd="0" presId="urn:microsoft.com/office/officeart/2005/8/layout/orgChart1"/>
    <dgm:cxn modelId="{C2623708-96B2-41ED-8F64-C8114CB29752}" type="presParOf" srcId="{05786278-AA44-4BF1-A686-38C65688C86C}" destId="{157739C8-8874-4A34-8841-FA19CC8FE89C}" srcOrd="3" destOrd="0" presId="urn:microsoft.com/office/officeart/2005/8/layout/orgChart1"/>
    <dgm:cxn modelId="{4E5C4431-DFE6-4B14-A769-FCEE2E0D3EA6}" type="presParOf" srcId="{157739C8-8874-4A34-8841-FA19CC8FE89C}" destId="{56FDB243-D88F-4282-9AB2-C3FEAF1AE717}" srcOrd="0" destOrd="0" presId="urn:microsoft.com/office/officeart/2005/8/layout/orgChart1"/>
    <dgm:cxn modelId="{5821A709-FD7B-4213-8EFE-3B97C77DB0A3}" type="presParOf" srcId="{56FDB243-D88F-4282-9AB2-C3FEAF1AE717}" destId="{7EAF871C-E4DA-4480-BE83-24D47610EFE4}" srcOrd="0" destOrd="0" presId="urn:microsoft.com/office/officeart/2005/8/layout/orgChart1"/>
    <dgm:cxn modelId="{DACA3915-46F5-4D54-9F71-3E8F5B6EEA97}" type="presParOf" srcId="{56FDB243-D88F-4282-9AB2-C3FEAF1AE717}" destId="{4BB092B9-2E69-4C65-B4FB-EDF7074DAA13}" srcOrd="1" destOrd="0" presId="urn:microsoft.com/office/officeart/2005/8/layout/orgChart1"/>
    <dgm:cxn modelId="{05DD7FA5-05C2-41AC-9A8F-DC480B784E8F}" type="presParOf" srcId="{157739C8-8874-4A34-8841-FA19CC8FE89C}" destId="{F7FA3B92-F651-4E69-A8A9-F48BBCC549A5}" srcOrd="1" destOrd="0" presId="urn:microsoft.com/office/officeart/2005/8/layout/orgChart1"/>
    <dgm:cxn modelId="{4197632C-4064-4E17-A741-138B1BD4F900}" type="presParOf" srcId="{F7FA3B92-F651-4E69-A8A9-F48BBCC549A5}" destId="{2DB3326E-7CBC-466E-B05F-FD2D23E9EC5A}" srcOrd="0" destOrd="0" presId="urn:microsoft.com/office/officeart/2005/8/layout/orgChart1"/>
    <dgm:cxn modelId="{392991C0-CF9B-435B-9752-B4FAF8E420B8}" type="presParOf" srcId="{F7FA3B92-F651-4E69-A8A9-F48BBCC549A5}" destId="{47FA839B-425F-4060-B3B7-07AF473E244C}" srcOrd="1" destOrd="0" presId="urn:microsoft.com/office/officeart/2005/8/layout/orgChart1"/>
    <dgm:cxn modelId="{9A0761B2-5EBA-448C-9F04-A02A87D7C52E}" type="presParOf" srcId="{47FA839B-425F-4060-B3B7-07AF473E244C}" destId="{61A19F44-F5CB-426C-BA65-2E6288505038}" srcOrd="0" destOrd="0" presId="urn:microsoft.com/office/officeart/2005/8/layout/orgChart1"/>
    <dgm:cxn modelId="{D859BBB8-6E44-4431-95CE-40F6E3BC3F56}" type="presParOf" srcId="{61A19F44-F5CB-426C-BA65-2E6288505038}" destId="{E10C99CF-B562-48EC-9D3E-ED2A4FB360B0}" srcOrd="0" destOrd="0" presId="urn:microsoft.com/office/officeart/2005/8/layout/orgChart1"/>
    <dgm:cxn modelId="{5E042275-440C-409E-826C-A4F8DDFBA238}" type="presParOf" srcId="{61A19F44-F5CB-426C-BA65-2E6288505038}" destId="{0904F59F-71FF-4AEB-99DA-B69849289961}" srcOrd="1" destOrd="0" presId="urn:microsoft.com/office/officeart/2005/8/layout/orgChart1"/>
    <dgm:cxn modelId="{6DFF2E4C-68A2-4762-9DBC-447B151454E1}" type="presParOf" srcId="{47FA839B-425F-4060-B3B7-07AF473E244C}" destId="{CEAF991B-CA6E-4301-B05B-FAF9170FFE9C}" srcOrd="1" destOrd="0" presId="urn:microsoft.com/office/officeart/2005/8/layout/orgChart1"/>
    <dgm:cxn modelId="{CEC490DB-24C7-4382-ADB9-7F04C187BEA9}" type="presParOf" srcId="{47FA839B-425F-4060-B3B7-07AF473E244C}" destId="{C6352215-7FDB-41E9-BC68-2EA8A45139F0}" srcOrd="2" destOrd="0" presId="urn:microsoft.com/office/officeart/2005/8/layout/orgChart1"/>
    <dgm:cxn modelId="{65726510-AC41-45A4-9AC0-A9003A902CE9}" type="presParOf" srcId="{157739C8-8874-4A34-8841-FA19CC8FE89C}" destId="{EF5414EA-24B8-404B-9B89-20586A3809EE}" srcOrd="2" destOrd="0" presId="urn:microsoft.com/office/officeart/2005/8/layout/orgChart1"/>
    <dgm:cxn modelId="{BA62817C-95E1-4ADC-8730-D9A72FF16307}" type="presParOf" srcId="{820069E0-947A-45D2-9196-5B596FF67E56}" destId="{A68AC625-37D2-4AD0-88B7-BFC31A6B5D2F}" srcOrd="2" destOrd="0" presId="urn:microsoft.com/office/officeart/2005/8/layout/orgChart1"/>
    <dgm:cxn modelId="{F755B478-4F58-4C2C-B4CE-F28EE4AB4B29}" type="presParOf" srcId="{6059DE50-6B49-4B7C-8FBB-4137A1CED7E5}" destId="{5D998FE2-D30D-45B4-B746-81A342FB417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BC53B49-6728-4A1B-ACCD-22CD7076D398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AU"/>
        </a:p>
      </dgm:t>
    </dgm:pt>
    <dgm:pt modelId="{62EE0E46-C442-4043-AE2C-80897E676975}">
      <dgm:prSet phldrT="[Text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AU" sz="1800" dirty="0" smtClean="0">
              <a:solidFill>
                <a:schemeClr val="tx1"/>
              </a:solidFill>
            </a:rPr>
            <a:t>Trial cases lodged each month</a:t>
          </a:r>
          <a:endParaRPr lang="en-AU" sz="1800" dirty="0">
            <a:solidFill>
              <a:schemeClr val="tx1"/>
            </a:solidFill>
          </a:endParaRPr>
        </a:p>
      </dgm:t>
    </dgm:pt>
    <dgm:pt modelId="{2533E202-7081-44FA-BA58-D3A6163E08E1}" type="parTrans" cxnId="{BCAEC431-079F-4D54-9463-C6CC545FEADF}">
      <dgm:prSet/>
      <dgm:spPr/>
      <dgm:t>
        <a:bodyPr/>
        <a:lstStyle/>
        <a:p>
          <a:endParaRPr lang="en-AU"/>
        </a:p>
      </dgm:t>
    </dgm:pt>
    <dgm:pt modelId="{C90A9F2B-1A66-4E07-B81F-4AE0A2739B82}" type="sibTrans" cxnId="{BCAEC431-079F-4D54-9463-C6CC545FEADF}">
      <dgm:prSet/>
      <dgm:spPr/>
      <dgm:t>
        <a:bodyPr/>
        <a:lstStyle/>
        <a:p>
          <a:endParaRPr lang="en-AU"/>
        </a:p>
      </dgm:t>
    </dgm:pt>
    <dgm:pt modelId="{41372B16-9AB8-481E-8700-2801D8263436}">
      <dgm:prSet phldrT="[Text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AU" sz="1800" dirty="0" smtClean="0">
              <a:solidFill>
                <a:schemeClr val="tx1"/>
              </a:solidFill>
            </a:rPr>
            <a:t> </a:t>
          </a:r>
          <a:r>
            <a:rPr lang="en-AU" sz="1800" b="1" dirty="0" smtClean="0">
              <a:solidFill>
                <a:schemeClr val="tx1"/>
              </a:solidFill>
            </a:rPr>
            <a:t>39%</a:t>
          </a:r>
          <a:r>
            <a:rPr lang="en-AU" sz="1800" dirty="0" smtClean="0">
              <a:solidFill>
                <a:schemeClr val="tx1"/>
              </a:solidFill>
            </a:rPr>
            <a:t> trial proceeds</a:t>
          </a:r>
          <a:endParaRPr lang="en-AU" sz="1800" dirty="0">
            <a:solidFill>
              <a:schemeClr val="tx1"/>
            </a:solidFill>
          </a:endParaRPr>
        </a:p>
      </dgm:t>
    </dgm:pt>
    <dgm:pt modelId="{671FD19B-454E-4C70-AE76-D5CDA3509625}" type="parTrans" cxnId="{2EA4D5A4-F949-439F-9CDC-E4FD59CBF1BF}">
      <dgm:prSet/>
      <dgm:spPr/>
      <dgm:t>
        <a:bodyPr/>
        <a:lstStyle/>
        <a:p>
          <a:endParaRPr lang="en-AU"/>
        </a:p>
      </dgm:t>
    </dgm:pt>
    <dgm:pt modelId="{C9836C26-31A6-4165-AFB9-DA8A3FF15B06}" type="sibTrans" cxnId="{2EA4D5A4-F949-439F-9CDC-E4FD59CBF1BF}">
      <dgm:prSet/>
      <dgm:spPr/>
      <dgm:t>
        <a:bodyPr/>
        <a:lstStyle/>
        <a:p>
          <a:endParaRPr lang="en-AU"/>
        </a:p>
      </dgm:t>
    </dgm:pt>
    <dgm:pt modelId="{7C23CC22-0A0E-4820-977A-A2A79119C702}">
      <dgm:prSet phldrT="[Text]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en-AU" sz="1800" dirty="0" smtClean="0">
              <a:solidFill>
                <a:schemeClr val="tx1"/>
              </a:solidFill>
            </a:rPr>
            <a:t> </a:t>
          </a:r>
          <a:r>
            <a:rPr lang="en-AU" sz="1800" b="1" dirty="0" smtClean="0">
              <a:solidFill>
                <a:schemeClr val="tx1"/>
              </a:solidFill>
            </a:rPr>
            <a:t>34%</a:t>
          </a:r>
          <a:r>
            <a:rPr lang="en-AU" sz="1800" dirty="0" smtClean="0">
              <a:solidFill>
                <a:schemeClr val="tx1"/>
              </a:solidFill>
            </a:rPr>
            <a:t> plead guilty</a:t>
          </a:r>
          <a:endParaRPr lang="en-AU" sz="1800" dirty="0">
            <a:solidFill>
              <a:schemeClr val="tx1"/>
            </a:solidFill>
          </a:endParaRPr>
        </a:p>
      </dgm:t>
    </dgm:pt>
    <dgm:pt modelId="{E2B8CEAB-95CF-48FD-BD54-0DD9810AB79A}" type="parTrans" cxnId="{EF1FABC3-8FE9-42E1-B5CB-2749FC0B1F6A}">
      <dgm:prSet/>
      <dgm:spPr/>
      <dgm:t>
        <a:bodyPr/>
        <a:lstStyle/>
        <a:p>
          <a:endParaRPr lang="en-AU"/>
        </a:p>
      </dgm:t>
    </dgm:pt>
    <dgm:pt modelId="{A3EA059F-D1C4-40E4-A901-A8E8FC0CF9B6}" type="sibTrans" cxnId="{EF1FABC3-8FE9-42E1-B5CB-2749FC0B1F6A}">
      <dgm:prSet/>
      <dgm:spPr/>
      <dgm:t>
        <a:bodyPr/>
        <a:lstStyle/>
        <a:p>
          <a:endParaRPr lang="en-AU"/>
        </a:p>
      </dgm:t>
    </dgm:pt>
    <dgm:pt modelId="{1472F900-C6CF-4C67-9195-050C43F95F61}">
      <dgm:prSet phldrT="[Text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AU" sz="1800" dirty="0" smtClean="0">
              <a:solidFill>
                <a:schemeClr val="tx1"/>
              </a:solidFill>
            </a:rPr>
            <a:t>Assigned to an available judge</a:t>
          </a:r>
          <a:endParaRPr lang="en-AU" sz="1800" dirty="0">
            <a:solidFill>
              <a:schemeClr val="tx1"/>
            </a:solidFill>
          </a:endParaRPr>
        </a:p>
      </dgm:t>
    </dgm:pt>
    <dgm:pt modelId="{CDA94972-FEEA-4316-B747-16F5390E23F8}" type="parTrans" cxnId="{6A154B16-EC2C-43CB-9CD8-1746C6CFC016}">
      <dgm:prSet/>
      <dgm:spPr/>
      <dgm:t>
        <a:bodyPr/>
        <a:lstStyle/>
        <a:p>
          <a:endParaRPr lang="en-AU"/>
        </a:p>
      </dgm:t>
    </dgm:pt>
    <dgm:pt modelId="{CE371BCB-3D21-4E84-8B2C-8926EC93DF8E}" type="sibTrans" cxnId="{6A154B16-EC2C-43CB-9CD8-1746C6CFC016}">
      <dgm:prSet/>
      <dgm:spPr/>
      <dgm:t>
        <a:bodyPr/>
        <a:lstStyle/>
        <a:p>
          <a:endParaRPr lang="en-AU"/>
        </a:p>
      </dgm:t>
    </dgm:pt>
    <dgm:pt modelId="{9F2021EA-3BDC-4964-91B5-CF17688EF974}">
      <dgm:prSet phldrT="[Text]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en-AU" sz="1800" dirty="0" smtClean="0">
              <a:solidFill>
                <a:schemeClr val="tx1"/>
              </a:solidFill>
            </a:rPr>
            <a:t> </a:t>
          </a:r>
          <a:r>
            <a:rPr lang="en-AU" sz="1800" b="1" dirty="0" smtClean="0">
              <a:solidFill>
                <a:schemeClr val="tx1"/>
              </a:solidFill>
            </a:rPr>
            <a:t>18%</a:t>
          </a:r>
          <a:r>
            <a:rPr lang="en-AU" sz="1800" dirty="0" smtClean="0">
              <a:solidFill>
                <a:schemeClr val="tx1"/>
              </a:solidFill>
            </a:rPr>
            <a:t> adjourn</a:t>
          </a:r>
          <a:endParaRPr lang="en-AU" sz="1800" dirty="0">
            <a:solidFill>
              <a:schemeClr val="tx1"/>
            </a:solidFill>
          </a:endParaRPr>
        </a:p>
      </dgm:t>
    </dgm:pt>
    <dgm:pt modelId="{1E8FF3B0-2B9A-4D77-B7BE-22137129BCD7}" type="parTrans" cxnId="{7096CC8E-BFD8-4452-AF9D-F36AF92F7F59}">
      <dgm:prSet/>
      <dgm:spPr/>
      <dgm:t>
        <a:bodyPr/>
        <a:lstStyle/>
        <a:p>
          <a:endParaRPr lang="en-AU"/>
        </a:p>
      </dgm:t>
    </dgm:pt>
    <dgm:pt modelId="{89AD470C-86A5-4E04-9C40-F528DA759AF2}" type="sibTrans" cxnId="{7096CC8E-BFD8-4452-AF9D-F36AF92F7F59}">
      <dgm:prSet/>
      <dgm:spPr/>
      <dgm:t>
        <a:bodyPr/>
        <a:lstStyle/>
        <a:p>
          <a:endParaRPr lang="en-AU"/>
        </a:p>
      </dgm:t>
    </dgm:pt>
    <dgm:pt modelId="{5D32C628-083F-4B61-A031-9CE12F6E1148}">
      <dgm:prSet phldrT="[Text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AU" sz="1400" b="1" dirty="0" smtClean="0">
              <a:solidFill>
                <a:schemeClr val="tx1"/>
              </a:solidFill>
            </a:rPr>
            <a:t>5% </a:t>
          </a:r>
          <a:r>
            <a:rPr lang="en-AU" sz="1400" b="0" dirty="0" smtClean="0">
              <a:solidFill>
                <a:schemeClr val="tx1"/>
              </a:solidFill>
            </a:rPr>
            <a:t>A</a:t>
          </a:r>
          <a:r>
            <a:rPr lang="en-AU" sz="1400" dirty="0" smtClean="0">
              <a:solidFill>
                <a:schemeClr val="tx1"/>
              </a:solidFill>
            </a:rPr>
            <a:t>borted/hung juries.</a:t>
          </a:r>
          <a:endParaRPr lang="en-AU" sz="1400" dirty="0">
            <a:solidFill>
              <a:schemeClr val="tx1"/>
            </a:solidFill>
          </a:endParaRPr>
        </a:p>
      </dgm:t>
    </dgm:pt>
    <dgm:pt modelId="{DA7C1113-FD49-4346-98AA-B6FFB3355E9C}" type="parTrans" cxnId="{DB102A64-EF64-4838-B09C-F9E0EB2ADC2E}">
      <dgm:prSet/>
      <dgm:spPr/>
      <dgm:t>
        <a:bodyPr/>
        <a:lstStyle/>
        <a:p>
          <a:endParaRPr lang="en-AU"/>
        </a:p>
      </dgm:t>
    </dgm:pt>
    <dgm:pt modelId="{E95D7C4B-6218-4C5A-83F8-8238EAD8240F}" type="sibTrans" cxnId="{DB102A64-EF64-4838-B09C-F9E0EB2ADC2E}">
      <dgm:prSet/>
      <dgm:spPr/>
      <dgm:t>
        <a:bodyPr/>
        <a:lstStyle/>
        <a:p>
          <a:endParaRPr lang="en-AU"/>
        </a:p>
      </dgm:t>
    </dgm:pt>
    <dgm:pt modelId="{F37F639C-1411-46DE-BF78-635202A9134A}">
      <dgm:prSet phldrT="[Text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AU" sz="1400" b="1" dirty="0" smtClean="0">
              <a:solidFill>
                <a:schemeClr val="tx1"/>
              </a:solidFill>
            </a:rPr>
            <a:t>95%</a:t>
          </a:r>
          <a:r>
            <a:rPr lang="en-AU" sz="1400" dirty="0" smtClean="0">
              <a:solidFill>
                <a:schemeClr val="tx1"/>
              </a:solidFill>
            </a:rPr>
            <a:t> Finalised</a:t>
          </a:r>
          <a:endParaRPr lang="en-AU" sz="1400" dirty="0">
            <a:solidFill>
              <a:schemeClr val="tx1"/>
            </a:solidFill>
          </a:endParaRPr>
        </a:p>
      </dgm:t>
    </dgm:pt>
    <dgm:pt modelId="{AC288B1C-9AD7-4A76-938F-9A9FDDEB2E50}" type="parTrans" cxnId="{0BFCA335-741B-455E-A249-5CC1681DF8B9}">
      <dgm:prSet/>
      <dgm:spPr/>
      <dgm:t>
        <a:bodyPr/>
        <a:lstStyle/>
        <a:p>
          <a:endParaRPr lang="en-AU"/>
        </a:p>
      </dgm:t>
    </dgm:pt>
    <dgm:pt modelId="{C0DFA78B-FAC5-47B8-825F-E292B8A613B1}" type="sibTrans" cxnId="{0BFCA335-741B-455E-A249-5CC1681DF8B9}">
      <dgm:prSet/>
      <dgm:spPr/>
      <dgm:t>
        <a:bodyPr/>
        <a:lstStyle/>
        <a:p>
          <a:endParaRPr lang="en-AU"/>
        </a:p>
      </dgm:t>
    </dgm:pt>
    <dgm:pt modelId="{51829409-19BD-47F0-9C05-A195B684ADF0}">
      <dgm:prSet phldrT="[Text]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en-AU" sz="1800" b="1" dirty="0" smtClean="0">
              <a:solidFill>
                <a:schemeClr val="tx1"/>
              </a:solidFill>
            </a:rPr>
            <a:t>9%</a:t>
          </a:r>
          <a:r>
            <a:rPr lang="en-AU" sz="1800" dirty="0" smtClean="0">
              <a:solidFill>
                <a:schemeClr val="tx1"/>
              </a:solidFill>
            </a:rPr>
            <a:t> other disposals</a:t>
          </a:r>
          <a:endParaRPr lang="en-AU" sz="1800" dirty="0">
            <a:solidFill>
              <a:schemeClr val="tx1"/>
            </a:solidFill>
          </a:endParaRPr>
        </a:p>
      </dgm:t>
    </dgm:pt>
    <dgm:pt modelId="{56BBE748-4B0D-4A35-AC3E-02EA0645FF3F}" type="parTrans" cxnId="{1AEC991B-AFF1-4485-840C-DFB8B3F633C7}">
      <dgm:prSet/>
      <dgm:spPr/>
      <dgm:t>
        <a:bodyPr/>
        <a:lstStyle/>
        <a:p>
          <a:endParaRPr lang="en-AU"/>
        </a:p>
      </dgm:t>
    </dgm:pt>
    <dgm:pt modelId="{4F6D9092-EAC6-474B-8EB9-5F512C5168BE}" type="sibTrans" cxnId="{1AEC991B-AFF1-4485-840C-DFB8B3F633C7}">
      <dgm:prSet/>
      <dgm:spPr/>
      <dgm:t>
        <a:bodyPr/>
        <a:lstStyle/>
        <a:p>
          <a:endParaRPr lang="en-AU"/>
        </a:p>
      </dgm:t>
    </dgm:pt>
    <dgm:pt modelId="{21B8ADAF-A402-438A-905A-096618F4535C}" type="pres">
      <dgm:prSet presAssocID="{7BC53B49-6728-4A1B-ACCD-22CD7076D398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AU"/>
        </a:p>
      </dgm:t>
    </dgm:pt>
    <dgm:pt modelId="{89B98E2F-3994-4F87-B7ED-99A718F3FAB6}" type="pres">
      <dgm:prSet presAssocID="{7BC53B49-6728-4A1B-ACCD-22CD7076D398}" presName="hierFlow" presStyleCnt="0"/>
      <dgm:spPr/>
      <dgm:t>
        <a:bodyPr/>
        <a:lstStyle/>
        <a:p>
          <a:endParaRPr lang="en-AU"/>
        </a:p>
      </dgm:t>
    </dgm:pt>
    <dgm:pt modelId="{EA9ABBC8-32EA-4D73-9EC1-B70E64E3C70C}" type="pres">
      <dgm:prSet presAssocID="{7BC53B49-6728-4A1B-ACCD-22CD7076D398}" presName="hierChild1" presStyleCnt="0">
        <dgm:presLayoutVars>
          <dgm:chPref val="1"/>
          <dgm:animOne val="branch"/>
          <dgm:animLvl val="lvl"/>
        </dgm:presLayoutVars>
      </dgm:prSet>
      <dgm:spPr/>
      <dgm:t>
        <a:bodyPr/>
        <a:lstStyle/>
        <a:p>
          <a:endParaRPr lang="en-AU"/>
        </a:p>
      </dgm:t>
    </dgm:pt>
    <dgm:pt modelId="{A5165011-A355-40BD-86FF-BB01B5C4FB12}" type="pres">
      <dgm:prSet presAssocID="{62EE0E46-C442-4043-AE2C-80897E676975}" presName="Name14" presStyleCnt="0"/>
      <dgm:spPr/>
      <dgm:t>
        <a:bodyPr/>
        <a:lstStyle/>
        <a:p>
          <a:endParaRPr lang="en-AU"/>
        </a:p>
      </dgm:t>
    </dgm:pt>
    <dgm:pt modelId="{6805CD1F-3E7F-4250-918C-F21AC0D1277D}" type="pres">
      <dgm:prSet presAssocID="{62EE0E46-C442-4043-AE2C-80897E676975}" presName="level1Shape" presStyleLbl="node0" presStyleIdx="0" presStyleCnt="1" custScaleX="269661">
        <dgm:presLayoutVars>
          <dgm:chPref val="3"/>
        </dgm:presLayoutVars>
      </dgm:prSet>
      <dgm:spPr/>
      <dgm:t>
        <a:bodyPr/>
        <a:lstStyle/>
        <a:p>
          <a:endParaRPr lang="en-AU"/>
        </a:p>
      </dgm:t>
    </dgm:pt>
    <dgm:pt modelId="{9A4F8DFC-9A2E-4E45-9C2A-FF172BF17D17}" type="pres">
      <dgm:prSet presAssocID="{62EE0E46-C442-4043-AE2C-80897E676975}" presName="hierChild2" presStyleCnt="0"/>
      <dgm:spPr/>
      <dgm:t>
        <a:bodyPr/>
        <a:lstStyle/>
        <a:p>
          <a:endParaRPr lang="en-AU"/>
        </a:p>
      </dgm:t>
    </dgm:pt>
    <dgm:pt modelId="{C0CF916A-508F-497B-A5E6-6F0E9DFA87C3}" type="pres">
      <dgm:prSet presAssocID="{CDA94972-FEEA-4316-B747-16F5390E23F8}" presName="Name19" presStyleLbl="parChTrans1D2" presStyleIdx="0" presStyleCnt="1"/>
      <dgm:spPr/>
      <dgm:t>
        <a:bodyPr/>
        <a:lstStyle/>
        <a:p>
          <a:endParaRPr lang="en-AU"/>
        </a:p>
      </dgm:t>
    </dgm:pt>
    <dgm:pt modelId="{B580F2EA-8497-4BD9-ABF9-A28C131B9F4B}" type="pres">
      <dgm:prSet presAssocID="{1472F900-C6CF-4C67-9195-050C43F95F61}" presName="Name21" presStyleCnt="0"/>
      <dgm:spPr/>
      <dgm:t>
        <a:bodyPr/>
        <a:lstStyle/>
        <a:p>
          <a:endParaRPr lang="en-AU"/>
        </a:p>
      </dgm:t>
    </dgm:pt>
    <dgm:pt modelId="{A46C6752-7869-47E4-BACE-95EDF9B79D5F}" type="pres">
      <dgm:prSet presAssocID="{1472F900-C6CF-4C67-9195-050C43F95F61}" presName="level2Shape" presStyleLbl="node2" presStyleIdx="0" presStyleCnt="1" custScaleX="269661"/>
      <dgm:spPr/>
      <dgm:t>
        <a:bodyPr/>
        <a:lstStyle/>
        <a:p>
          <a:endParaRPr lang="en-AU"/>
        </a:p>
      </dgm:t>
    </dgm:pt>
    <dgm:pt modelId="{743A6E67-E88F-488A-B4FC-5A01EECCB926}" type="pres">
      <dgm:prSet presAssocID="{1472F900-C6CF-4C67-9195-050C43F95F61}" presName="hierChild3" presStyleCnt="0"/>
      <dgm:spPr/>
      <dgm:t>
        <a:bodyPr/>
        <a:lstStyle/>
        <a:p>
          <a:endParaRPr lang="en-AU"/>
        </a:p>
      </dgm:t>
    </dgm:pt>
    <dgm:pt modelId="{2EEF01D9-9EEF-4F57-B447-7A076F321624}" type="pres">
      <dgm:prSet presAssocID="{671FD19B-454E-4C70-AE76-D5CDA3509625}" presName="Name19" presStyleLbl="parChTrans1D3" presStyleIdx="0" presStyleCnt="4"/>
      <dgm:spPr/>
      <dgm:t>
        <a:bodyPr/>
        <a:lstStyle/>
        <a:p>
          <a:endParaRPr lang="en-AU"/>
        </a:p>
      </dgm:t>
    </dgm:pt>
    <dgm:pt modelId="{13EC46AE-1A55-4FE6-B2B4-B85F4DE5797D}" type="pres">
      <dgm:prSet presAssocID="{41372B16-9AB8-481E-8700-2801D8263436}" presName="Name21" presStyleCnt="0"/>
      <dgm:spPr/>
      <dgm:t>
        <a:bodyPr/>
        <a:lstStyle/>
        <a:p>
          <a:endParaRPr lang="en-AU"/>
        </a:p>
      </dgm:t>
    </dgm:pt>
    <dgm:pt modelId="{09E396FD-A9D2-499D-B9CD-DF16736326AC}" type="pres">
      <dgm:prSet presAssocID="{41372B16-9AB8-481E-8700-2801D8263436}" presName="level2Shape" presStyleLbl="node3" presStyleIdx="0" presStyleCnt="4" custScaleX="158183"/>
      <dgm:spPr/>
      <dgm:t>
        <a:bodyPr/>
        <a:lstStyle/>
        <a:p>
          <a:endParaRPr lang="en-AU"/>
        </a:p>
      </dgm:t>
    </dgm:pt>
    <dgm:pt modelId="{A9B7C4A8-3EB3-4A4A-82C6-7511D173696D}" type="pres">
      <dgm:prSet presAssocID="{41372B16-9AB8-481E-8700-2801D8263436}" presName="hierChild3" presStyleCnt="0"/>
      <dgm:spPr/>
      <dgm:t>
        <a:bodyPr/>
        <a:lstStyle/>
        <a:p>
          <a:endParaRPr lang="en-AU"/>
        </a:p>
      </dgm:t>
    </dgm:pt>
    <dgm:pt modelId="{57746F9F-136A-4B09-97CA-D706C2B32768}" type="pres">
      <dgm:prSet presAssocID="{DA7C1113-FD49-4346-98AA-B6FFB3355E9C}" presName="Name19" presStyleLbl="parChTrans1D4" presStyleIdx="0" presStyleCnt="2"/>
      <dgm:spPr/>
      <dgm:t>
        <a:bodyPr/>
        <a:lstStyle/>
        <a:p>
          <a:endParaRPr lang="en-AU"/>
        </a:p>
      </dgm:t>
    </dgm:pt>
    <dgm:pt modelId="{0CEDE862-1BFC-495D-9576-8160752ABD43}" type="pres">
      <dgm:prSet presAssocID="{5D32C628-083F-4B61-A031-9CE12F6E1148}" presName="Name21" presStyleCnt="0"/>
      <dgm:spPr/>
      <dgm:t>
        <a:bodyPr/>
        <a:lstStyle/>
        <a:p>
          <a:endParaRPr lang="en-AU"/>
        </a:p>
      </dgm:t>
    </dgm:pt>
    <dgm:pt modelId="{4C252F36-E11D-46B2-B2CC-21E13225FB78}" type="pres">
      <dgm:prSet presAssocID="{5D32C628-083F-4B61-A031-9CE12F6E1148}" presName="level2Shape" presStyleLbl="node4" presStyleIdx="0" presStyleCnt="2" custLinFactNeighborX="14279"/>
      <dgm:spPr/>
      <dgm:t>
        <a:bodyPr/>
        <a:lstStyle/>
        <a:p>
          <a:endParaRPr lang="en-AU"/>
        </a:p>
      </dgm:t>
    </dgm:pt>
    <dgm:pt modelId="{EA8D47AB-14D6-48CE-B55B-B348F4258820}" type="pres">
      <dgm:prSet presAssocID="{5D32C628-083F-4B61-A031-9CE12F6E1148}" presName="hierChild3" presStyleCnt="0"/>
      <dgm:spPr/>
      <dgm:t>
        <a:bodyPr/>
        <a:lstStyle/>
        <a:p>
          <a:endParaRPr lang="en-AU"/>
        </a:p>
      </dgm:t>
    </dgm:pt>
    <dgm:pt modelId="{AD46BF8F-7176-4DD1-8E8F-46C407AB2A57}" type="pres">
      <dgm:prSet presAssocID="{AC288B1C-9AD7-4A76-938F-9A9FDDEB2E50}" presName="Name19" presStyleLbl="parChTrans1D4" presStyleIdx="1" presStyleCnt="2"/>
      <dgm:spPr/>
      <dgm:t>
        <a:bodyPr/>
        <a:lstStyle/>
        <a:p>
          <a:endParaRPr lang="en-AU"/>
        </a:p>
      </dgm:t>
    </dgm:pt>
    <dgm:pt modelId="{AE6412F0-59AD-46A3-BD44-71A8C2BE0C60}" type="pres">
      <dgm:prSet presAssocID="{F37F639C-1411-46DE-BF78-635202A9134A}" presName="Name21" presStyleCnt="0"/>
      <dgm:spPr/>
      <dgm:t>
        <a:bodyPr/>
        <a:lstStyle/>
        <a:p>
          <a:endParaRPr lang="en-AU"/>
        </a:p>
      </dgm:t>
    </dgm:pt>
    <dgm:pt modelId="{7B8B2AD4-21B0-4E5C-B1D2-2C90827F84EA}" type="pres">
      <dgm:prSet presAssocID="{F37F639C-1411-46DE-BF78-635202A9134A}" presName="level2Shape" presStyleLbl="node4" presStyleIdx="1" presStyleCnt="2" custLinFactNeighborX="-6824"/>
      <dgm:spPr/>
      <dgm:t>
        <a:bodyPr/>
        <a:lstStyle/>
        <a:p>
          <a:endParaRPr lang="en-AU"/>
        </a:p>
      </dgm:t>
    </dgm:pt>
    <dgm:pt modelId="{6E1E4461-2D36-4534-83A6-314E73040C91}" type="pres">
      <dgm:prSet presAssocID="{F37F639C-1411-46DE-BF78-635202A9134A}" presName="hierChild3" presStyleCnt="0"/>
      <dgm:spPr/>
      <dgm:t>
        <a:bodyPr/>
        <a:lstStyle/>
        <a:p>
          <a:endParaRPr lang="en-AU"/>
        </a:p>
      </dgm:t>
    </dgm:pt>
    <dgm:pt modelId="{F271FD15-E622-4756-97EF-5D796A60547F}" type="pres">
      <dgm:prSet presAssocID="{E2B8CEAB-95CF-48FD-BD54-0DD9810AB79A}" presName="Name19" presStyleLbl="parChTrans1D3" presStyleIdx="1" presStyleCnt="4"/>
      <dgm:spPr/>
      <dgm:t>
        <a:bodyPr/>
        <a:lstStyle/>
        <a:p>
          <a:endParaRPr lang="en-AU"/>
        </a:p>
      </dgm:t>
    </dgm:pt>
    <dgm:pt modelId="{D208562D-85BC-4A33-A11D-EEC74DFA37C2}" type="pres">
      <dgm:prSet presAssocID="{7C23CC22-0A0E-4820-977A-A2A79119C702}" presName="Name21" presStyleCnt="0"/>
      <dgm:spPr/>
      <dgm:t>
        <a:bodyPr/>
        <a:lstStyle/>
        <a:p>
          <a:endParaRPr lang="en-AU"/>
        </a:p>
      </dgm:t>
    </dgm:pt>
    <dgm:pt modelId="{B1A74A05-6EEF-4589-A9FB-08AECCFF2F1F}" type="pres">
      <dgm:prSet presAssocID="{7C23CC22-0A0E-4820-977A-A2A79119C702}" presName="level2Shape" presStyleLbl="node3" presStyleIdx="1" presStyleCnt="4" custScaleX="154918"/>
      <dgm:spPr/>
      <dgm:t>
        <a:bodyPr/>
        <a:lstStyle/>
        <a:p>
          <a:endParaRPr lang="en-AU"/>
        </a:p>
      </dgm:t>
    </dgm:pt>
    <dgm:pt modelId="{1A57F2C1-6877-4533-AD04-8AB785809544}" type="pres">
      <dgm:prSet presAssocID="{7C23CC22-0A0E-4820-977A-A2A79119C702}" presName="hierChild3" presStyleCnt="0"/>
      <dgm:spPr/>
      <dgm:t>
        <a:bodyPr/>
        <a:lstStyle/>
        <a:p>
          <a:endParaRPr lang="en-AU"/>
        </a:p>
      </dgm:t>
    </dgm:pt>
    <dgm:pt modelId="{1CF41BCF-CFCD-4332-95EA-B042A7752EA9}" type="pres">
      <dgm:prSet presAssocID="{1E8FF3B0-2B9A-4D77-B7BE-22137129BCD7}" presName="Name19" presStyleLbl="parChTrans1D3" presStyleIdx="2" presStyleCnt="4"/>
      <dgm:spPr/>
      <dgm:t>
        <a:bodyPr/>
        <a:lstStyle/>
        <a:p>
          <a:endParaRPr lang="en-AU"/>
        </a:p>
      </dgm:t>
    </dgm:pt>
    <dgm:pt modelId="{A5F2FAC8-0A40-4D2C-B235-E5463D878286}" type="pres">
      <dgm:prSet presAssocID="{9F2021EA-3BDC-4964-91B5-CF17688EF974}" presName="Name21" presStyleCnt="0"/>
      <dgm:spPr/>
      <dgm:t>
        <a:bodyPr/>
        <a:lstStyle/>
        <a:p>
          <a:endParaRPr lang="en-AU"/>
        </a:p>
      </dgm:t>
    </dgm:pt>
    <dgm:pt modelId="{CF39FC77-8447-469F-B1D5-290068D66308}" type="pres">
      <dgm:prSet presAssocID="{9F2021EA-3BDC-4964-91B5-CF17688EF974}" presName="level2Shape" presStyleLbl="node3" presStyleIdx="2" presStyleCnt="4" custScaleX="154918"/>
      <dgm:spPr/>
      <dgm:t>
        <a:bodyPr/>
        <a:lstStyle/>
        <a:p>
          <a:endParaRPr lang="en-AU"/>
        </a:p>
      </dgm:t>
    </dgm:pt>
    <dgm:pt modelId="{37493D3A-50B9-4AF1-9CCA-D4DA334282CF}" type="pres">
      <dgm:prSet presAssocID="{9F2021EA-3BDC-4964-91B5-CF17688EF974}" presName="hierChild3" presStyleCnt="0"/>
      <dgm:spPr/>
      <dgm:t>
        <a:bodyPr/>
        <a:lstStyle/>
        <a:p>
          <a:endParaRPr lang="en-AU"/>
        </a:p>
      </dgm:t>
    </dgm:pt>
    <dgm:pt modelId="{8A9B7666-087E-4C2D-A4C7-7F119AAEEB96}" type="pres">
      <dgm:prSet presAssocID="{56BBE748-4B0D-4A35-AC3E-02EA0645FF3F}" presName="Name19" presStyleLbl="parChTrans1D3" presStyleIdx="3" presStyleCnt="4"/>
      <dgm:spPr/>
      <dgm:t>
        <a:bodyPr/>
        <a:lstStyle/>
        <a:p>
          <a:endParaRPr lang="en-AU"/>
        </a:p>
      </dgm:t>
    </dgm:pt>
    <dgm:pt modelId="{DDED54B4-59BE-4474-85EE-6DAC741D97B1}" type="pres">
      <dgm:prSet presAssocID="{51829409-19BD-47F0-9C05-A195B684ADF0}" presName="Name21" presStyleCnt="0"/>
      <dgm:spPr/>
      <dgm:t>
        <a:bodyPr/>
        <a:lstStyle/>
        <a:p>
          <a:endParaRPr lang="en-AU"/>
        </a:p>
      </dgm:t>
    </dgm:pt>
    <dgm:pt modelId="{4A0F8886-BDFD-4AE5-A00C-C0758F4C57D4}" type="pres">
      <dgm:prSet presAssocID="{51829409-19BD-47F0-9C05-A195B684ADF0}" presName="level2Shape" presStyleLbl="node3" presStyleIdx="3" presStyleCnt="4" custScaleX="154918"/>
      <dgm:spPr/>
      <dgm:t>
        <a:bodyPr/>
        <a:lstStyle/>
        <a:p>
          <a:endParaRPr lang="en-AU"/>
        </a:p>
      </dgm:t>
    </dgm:pt>
    <dgm:pt modelId="{D2E36443-2B60-43C6-B8CD-6359E81F527A}" type="pres">
      <dgm:prSet presAssocID="{51829409-19BD-47F0-9C05-A195B684ADF0}" presName="hierChild3" presStyleCnt="0"/>
      <dgm:spPr/>
      <dgm:t>
        <a:bodyPr/>
        <a:lstStyle/>
        <a:p>
          <a:endParaRPr lang="en-AU"/>
        </a:p>
      </dgm:t>
    </dgm:pt>
    <dgm:pt modelId="{9D6B7206-D649-4239-90BF-01FF1B798334}" type="pres">
      <dgm:prSet presAssocID="{7BC53B49-6728-4A1B-ACCD-22CD7076D398}" presName="bgShapesFlow" presStyleCnt="0"/>
      <dgm:spPr/>
      <dgm:t>
        <a:bodyPr/>
        <a:lstStyle/>
        <a:p>
          <a:endParaRPr lang="en-AU"/>
        </a:p>
      </dgm:t>
    </dgm:pt>
  </dgm:ptLst>
  <dgm:cxnLst>
    <dgm:cxn modelId="{ECDDE6FE-8561-4A98-BA78-84D0F6E2ECD4}" type="presOf" srcId="{E2B8CEAB-95CF-48FD-BD54-0DD9810AB79A}" destId="{F271FD15-E622-4756-97EF-5D796A60547F}" srcOrd="0" destOrd="0" presId="urn:microsoft.com/office/officeart/2005/8/layout/hierarchy6"/>
    <dgm:cxn modelId="{14D70C5F-CE97-468C-93AE-683BC7E69EAD}" type="presOf" srcId="{7BC53B49-6728-4A1B-ACCD-22CD7076D398}" destId="{21B8ADAF-A402-438A-905A-096618F4535C}" srcOrd="0" destOrd="0" presId="urn:microsoft.com/office/officeart/2005/8/layout/hierarchy6"/>
    <dgm:cxn modelId="{DBCCB1A5-BF58-437E-8E9F-0FF0B9365FD6}" type="presOf" srcId="{671FD19B-454E-4C70-AE76-D5CDA3509625}" destId="{2EEF01D9-9EEF-4F57-B447-7A076F321624}" srcOrd="0" destOrd="0" presId="urn:microsoft.com/office/officeart/2005/8/layout/hierarchy6"/>
    <dgm:cxn modelId="{84DD7591-195D-4278-BE37-C55FE60124D4}" type="presOf" srcId="{7C23CC22-0A0E-4820-977A-A2A79119C702}" destId="{B1A74A05-6EEF-4589-A9FB-08AECCFF2F1F}" srcOrd="0" destOrd="0" presId="urn:microsoft.com/office/officeart/2005/8/layout/hierarchy6"/>
    <dgm:cxn modelId="{0BFCA335-741B-455E-A249-5CC1681DF8B9}" srcId="{41372B16-9AB8-481E-8700-2801D8263436}" destId="{F37F639C-1411-46DE-BF78-635202A9134A}" srcOrd="1" destOrd="0" parTransId="{AC288B1C-9AD7-4A76-938F-9A9FDDEB2E50}" sibTransId="{C0DFA78B-FAC5-47B8-825F-E292B8A613B1}"/>
    <dgm:cxn modelId="{2710F701-77A5-437C-9E03-2B99420F8743}" type="presOf" srcId="{CDA94972-FEEA-4316-B747-16F5390E23F8}" destId="{C0CF916A-508F-497B-A5E6-6F0E9DFA87C3}" srcOrd="0" destOrd="0" presId="urn:microsoft.com/office/officeart/2005/8/layout/hierarchy6"/>
    <dgm:cxn modelId="{9194F667-7331-4F89-945A-260C71CF25F2}" type="presOf" srcId="{51829409-19BD-47F0-9C05-A195B684ADF0}" destId="{4A0F8886-BDFD-4AE5-A00C-C0758F4C57D4}" srcOrd="0" destOrd="0" presId="urn:microsoft.com/office/officeart/2005/8/layout/hierarchy6"/>
    <dgm:cxn modelId="{6A154B16-EC2C-43CB-9CD8-1746C6CFC016}" srcId="{62EE0E46-C442-4043-AE2C-80897E676975}" destId="{1472F900-C6CF-4C67-9195-050C43F95F61}" srcOrd="0" destOrd="0" parTransId="{CDA94972-FEEA-4316-B747-16F5390E23F8}" sibTransId="{CE371BCB-3D21-4E84-8B2C-8926EC93DF8E}"/>
    <dgm:cxn modelId="{A0F2074D-A5BF-4865-9F62-40681A7BF5E4}" type="presOf" srcId="{1472F900-C6CF-4C67-9195-050C43F95F61}" destId="{A46C6752-7869-47E4-BACE-95EDF9B79D5F}" srcOrd="0" destOrd="0" presId="urn:microsoft.com/office/officeart/2005/8/layout/hierarchy6"/>
    <dgm:cxn modelId="{1AEC991B-AFF1-4485-840C-DFB8B3F633C7}" srcId="{1472F900-C6CF-4C67-9195-050C43F95F61}" destId="{51829409-19BD-47F0-9C05-A195B684ADF0}" srcOrd="3" destOrd="0" parTransId="{56BBE748-4B0D-4A35-AC3E-02EA0645FF3F}" sibTransId="{4F6D9092-EAC6-474B-8EB9-5F512C5168BE}"/>
    <dgm:cxn modelId="{1081AC2B-F2EE-4028-BAF5-EA11D57493DC}" type="presOf" srcId="{1E8FF3B0-2B9A-4D77-B7BE-22137129BCD7}" destId="{1CF41BCF-CFCD-4332-95EA-B042A7752EA9}" srcOrd="0" destOrd="0" presId="urn:microsoft.com/office/officeart/2005/8/layout/hierarchy6"/>
    <dgm:cxn modelId="{BCAEC431-079F-4D54-9463-C6CC545FEADF}" srcId="{7BC53B49-6728-4A1B-ACCD-22CD7076D398}" destId="{62EE0E46-C442-4043-AE2C-80897E676975}" srcOrd="0" destOrd="0" parTransId="{2533E202-7081-44FA-BA58-D3A6163E08E1}" sibTransId="{C90A9F2B-1A66-4E07-B81F-4AE0A2739B82}"/>
    <dgm:cxn modelId="{7096CC8E-BFD8-4452-AF9D-F36AF92F7F59}" srcId="{1472F900-C6CF-4C67-9195-050C43F95F61}" destId="{9F2021EA-3BDC-4964-91B5-CF17688EF974}" srcOrd="2" destOrd="0" parTransId="{1E8FF3B0-2B9A-4D77-B7BE-22137129BCD7}" sibTransId="{89AD470C-86A5-4E04-9C40-F528DA759AF2}"/>
    <dgm:cxn modelId="{DB102A64-EF64-4838-B09C-F9E0EB2ADC2E}" srcId="{41372B16-9AB8-481E-8700-2801D8263436}" destId="{5D32C628-083F-4B61-A031-9CE12F6E1148}" srcOrd="0" destOrd="0" parTransId="{DA7C1113-FD49-4346-98AA-B6FFB3355E9C}" sibTransId="{E95D7C4B-6218-4C5A-83F8-8238EAD8240F}"/>
    <dgm:cxn modelId="{F28C792C-3107-4280-81B3-F470DFAE3298}" type="presOf" srcId="{62EE0E46-C442-4043-AE2C-80897E676975}" destId="{6805CD1F-3E7F-4250-918C-F21AC0D1277D}" srcOrd="0" destOrd="0" presId="urn:microsoft.com/office/officeart/2005/8/layout/hierarchy6"/>
    <dgm:cxn modelId="{822A7890-A768-4301-903D-EE9F6AAE5C65}" type="presOf" srcId="{DA7C1113-FD49-4346-98AA-B6FFB3355E9C}" destId="{57746F9F-136A-4B09-97CA-D706C2B32768}" srcOrd="0" destOrd="0" presId="urn:microsoft.com/office/officeart/2005/8/layout/hierarchy6"/>
    <dgm:cxn modelId="{71D4AD31-E836-4C7C-A3C5-D1EF7DE9ED91}" type="presOf" srcId="{41372B16-9AB8-481E-8700-2801D8263436}" destId="{09E396FD-A9D2-499D-B9CD-DF16736326AC}" srcOrd="0" destOrd="0" presId="urn:microsoft.com/office/officeart/2005/8/layout/hierarchy6"/>
    <dgm:cxn modelId="{2EA4D5A4-F949-439F-9CDC-E4FD59CBF1BF}" srcId="{1472F900-C6CF-4C67-9195-050C43F95F61}" destId="{41372B16-9AB8-481E-8700-2801D8263436}" srcOrd="0" destOrd="0" parTransId="{671FD19B-454E-4C70-AE76-D5CDA3509625}" sibTransId="{C9836C26-31A6-4165-AFB9-DA8A3FF15B06}"/>
    <dgm:cxn modelId="{29301D34-FA77-40E8-8275-8EEEF159CCF8}" type="presOf" srcId="{56BBE748-4B0D-4A35-AC3E-02EA0645FF3F}" destId="{8A9B7666-087E-4C2D-A4C7-7F119AAEEB96}" srcOrd="0" destOrd="0" presId="urn:microsoft.com/office/officeart/2005/8/layout/hierarchy6"/>
    <dgm:cxn modelId="{EF1FABC3-8FE9-42E1-B5CB-2749FC0B1F6A}" srcId="{1472F900-C6CF-4C67-9195-050C43F95F61}" destId="{7C23CC22-0A0E-4820-977A-A2A79119C702}" srcOrd="1" destOrd="0" parTransId="{E2B8CEAB-95CF-48FD-BD54-0DD9810AB79A}" sibTransId="{A3EA059F-D1C4-40E4-A901-A8E8FC0CF9B6}"/>
    <dgm:cxn modelId="{25933F14-5196-4875-AF1E-3B9C14227222}" type="presOf" srcId="{F37F639C-1411-46DE-BF78-635202A9134A}" destId="{7B8B2AD4-21B0-4E5C-B1D2-2C90827F84EA}" srcOrd="0" destOrd="0" presId="urn:microsoft.com/office/officeart/2005/8/layout/hierarchy6"/>
    <dgm:cxn modelId="{025A3F15-B078-423A-8739-93F976E54876}" type="presOf" srcId="{9F2021EA-3BDC-4964-91B5-CF17688EF974}" destId="{CF39FC77-8447-469F-B1D5-290068D66308}" srcOrd="0" destOrd="0" presId="urn:microsoft.com/office/officeart/2005/8/layout/hierarchy6"/>
    <dgm:cxn modelId="{DA7A6B3D-AC9B-4EA7-8A9B-5C45774FF05B}" type="presOf" srcId="{5D32C628-083F-4B61-A031-9CE12F6E1148}" destId="{4C252F36-E11D-46B2-B2CC-21E13225FB78}" srcOrd="0" destOrd="0" presId="urn:microsoft.com/office/officeart/2005/8/layout/hierarchy6"/>
    <dgm:cxn modelId="{320F0449-C868-42B2-B2DF-A13E12DBE438}" type="presOf" srcId="{AC288B1C-9AD7-4A76-938F-9A9FDDEB2E50}" destId="{AD46BF8F-7176-4DD1-8E8F-46C407AB2A57}" srcOrd="0" destOrd="0" presId="urn:microsoft.com/office/officeart/2005/8/layout/hierarchy6"/>
    <dgm:cxn modelId="{C920A8C3-A381-43BE-8EE1-45EA125AD623}" type="presParOf" srcId="{21B8ADAF-A402-438A-905A-096618F4535C}" destId="{89B98E2F-3994-4F87-B7ED-99A718F3FAB6}" srcOrd="0" destOrd="0" presId="urn:microsoft.com/office/officeart/2005/8/layout/hierarchy6"/>
    <dgm:cxn modelId="{AC5C1FB7-309F-4E89-BE13-35C53AA8E8C8}" type="presParOf" srcId="{89B98E2F-3994-4F87-B7ED-99A718F3FAB6}" destId="{EA9ABBC8-32EA-4D73-9EC1-B70E64E3C70C}" srcOrd="0" destOrd="0" presId="urn:microsoft.com/office/officeart/2005/8/layout/hierarchy6"/>
    <dgm:cxn modelId="{FC67931F-90E8-4593-BE3D-42887BC43460}" type="presParOf" srcId="{EA9ABBC8-32EA-4D73-9EC1-B70E64E3C70C}" destId="{A5165011-A355-40BD-86FF-BB01B5C4FB12}" srcOrd="0" destOrd="0" presId="urn:microsoft.com/office/officeart/2005/8/layout/hierarchy6"/>
    <dgm:cxn modelId="{9D0C92A7-9B34-4151-B738-187C623E4052}" type="presParOf" srcId="{A5165011-A355-40BD-86FF-BB01B5C4FB12}" destId="{6805CD1F-3E7F-4250-918C-F21AC0D1277D}" srcOrd="0" destOrd="0" presId="urn:microsoft.com/office/officeart/2005/8/layout/hierarchy6"/>
    <dgm:cxn modelId="{0C7A5AB3-D160-4A19-8B92-5FD5683A1C41}" type="presParOf" srcId="{A5165011-A355-40BD-86FF-BB01B5C4FB12}" destId="{9A4F8DFC-9A2E-4E45-9C2A-FF172BF17D17}" srcOrd="1" destOrd="0" presId="urn:microsoft.com/office/officeart/2005/8/layout/hierarchy6"/>
    <dgm:cxn modelId="{F7B76532-EAB4-40B9-8C61-EA8566D58FCF}" type="presParOf" srcId="{9A4F8DFC-9A2E-4E45-9C2A-FF172BF17D17}" destId="{C0CF916A-508F-497B-A5E6-6F0E9DFA87C3}" srcOrd="0" destOrd="0" presId="urn:microsoft.com/office/officeart/2005/8/layout/hierarchy6"/>
    <dgm:cxn modelId="{0CAEBD72-62D0-46E9-9A73-B42DCE2AAADE}" type="presParOf" srcId="{9A4F8DFC-9A2E-4E45-9C2A-FF172BF17D17}" destId="{B580F2EA-8497-4BD9-ABF9-A28C131B9F4B}" srcOrd="1" destOrd="0" presId="urn:microsoft.com/office/officeart/2005/8/layout/hierarchy6"/>
    <dgm:cxn modelId="{4D99E8F6-5014-415B-A4E4-F754D83B1DE2}" type="presParOf" srcId="{B580F2EA-8497-4BD9-ABF9-A28C131B9F4B}" destId="{A46C6752-7869-47E4-BACE-95EDF9B79D5F}" srcOrd="0" destOrd="0" presId="urn:microsoft.com/office/officeart/2005/8/layout/hierarchy6"/>
    <dgm:cxn modelId="{38D4D1CF-6D80-4E95-ADC4-A7E829B36875}" type="presParOf" srcId="{B580F2EA-8497-4BD9-ABF9-A28C131B9F4B}" destId="{743A6E67-E88F-488A-B4FC-5A01EECCB926}" srcOrd="1" destOrd="0" presId="urn:microsoft.com/office/officeart/2005/8/layout/hierarchy6"/>
    <dgm:cxn modelId="{39FEDB51-D18B-4FC2-9046-D696DE054347}" type="presParOf" srcId="{743A6E67-E88F-488A-B4FC-5A01EECCB926}" destId="{2EEF01D9-9EEF-4F57-B447-7A076F321624}" srcOrd="0" destOrd="0" presId="urn:microsoft.com/office/officeart/2005/8/layout/hierarchy6"/>
    <dgm:cxn modelId="{9B10532F-3169-49F0-9F48-E7CC7842FB8F}" type="presParOf" srcId="{743A6E67-E88F-488A-B4FC-5A01EECCB926}" destId="{13EC46AE-1A55-4FE6-B2B4-B85F4DE5797D}" srcOrd="1" destOrd="0" presId="urn:microsoft.com/office/officeart/2005/8/layout/hierarchy6"/>
    <dgm:cxn modelId="{DF2B0CE6-676C-4299-9ABB-2BCCC7FBAC69}" type="presParOf" srcId="{13EC46AE-1A55-4FE6-B2B4-B85F4DE5797D}" destId="{09E396FD-A9D2-499D-B9CD-DF16736326AC}" srcOrd="0" destOrd="0" presId="urn:microsoft.com/office/officeart/2005/8/layout/hierarchy6"/>
    <dgm:cxn modelId="{BA100303-63B9-47D9-88D0-4D095DA0FB98}" type="presParOf" srcId="{13EC46AE-1A55-4FE6-B2B4-B85F4DE5797D}" destId="{A9B7C4A8-3EB3-4A4A-82C6-7511D173696D}" srcOrd="1" destOrd="0" presId="urn:microsoft.com/office/officeart/2005/8/layout/hierarchy6"/>
    <dgm:cxn modelId="{1A0AB079-415D-4D41-AE53-373D81154A5D}" type="presParOf" srcId="{A9B7C4A8-3EB3-4A4A-82C6-7511D173696D}" destId="{57746F9F-136A-4B09-97CA-D706C2B32768}" srcOrd="0" destOrd="0" presId="urn:microsoft.com/office/officeart/2005/8/layout/hierarchy6"/>
    <dgm:cxn modelId="{9B4FABAC-62FF-4A4F-A92B-CD5A96794059}" type="presParOf" srcId="{A9B7C4A8-3EB3-4A4A-82C6-7511D173696D}" destId="{0CEDE862-1BFC-495D-9576-8160752ABD43}" srcOrd="1" destOrd="0" presId="urn:microsoft.com/office/officeart/2005/8/layout/hierarchy6"/>
    <dgm:cxn modelId="{C46C3769-F350-461E-BC8C-EFB71D355237}" type="presParOf" srcId="{0CEDE862-1BFC-495D-9576-8160752ABD43}" destId="{4C252F36-E11D-46B2-B2CC-21E13225FB78}" srcOrd="0" destOrd="0" presId="urn:microsoft.com/office/officeart/2005/8/layout/hierarchy6"/>
    <dgm:cxn modelId="{2F9A5DCC-76BE-4D38-BBD3-D5A8BB88745A}" type="presParOf" srcId="{0CEDE862-1BFC-495D-9576-8160752ABD43}" destId="{EA8D47AB-14D6-48CE-B55B-B348F4258820}" srcOrd="1" destOrd="0" presId="urn:microsoft.com/office/officeart/2005/8/layout/hierarchy6"/>
    <dgm:cxn modelId="{601E51AA-A94F-4C7A-A175-A4AA2B2C6EB3}" type="presParOf" srcId="{A9B7C4A8-3EB3-4A4A-82C6-7511D173696D}" destId="{AD46BF8F-7176-4DD1-8E8F-46C407AB2A57}" srcOrd="2" destOrd="0" presId="urn:microsoft.com/office/officeart/2005/8/layout/hierarchy6"/>
    <dgm:cxn modelId="{D4DD02E3-233E-41A6-948A-D1ABEE19293C}" type="presParOf" srcId="{A9B7C4A8-3EB3-4A4A-82C6-7511D173696D}" destId="{AE6412F0-59AD-46A3-BD44-71A8C2BE0C60}" srcOrd="3" destOrd="0" presId="urn:microsoft.com/office/officeart/2005/8/layout/hierarchy6"/>
    <dgm:cxn modelId="{E5AF9239-5057-44B9-8622-360ECA3DCB2D}" type="presParOf" srcId="{AE6412F0-59AD-46A3-BD44-71A8C2BE0C60}" destId="{7B8B2AD4-21B0-4E5C-B1D2-2C90827F84EA}" srcOrd="0" destOrd="0" presId="urn:microsoft.com/office/officeart/2005/8/layout/hierarchy6"/>
    <dgm:cxn modelId="{5B5EDB8C-72C2-4180-8B99-72E788C1C2E7}" type="presParOf" srcId="{AE6412F0-59AD-46A3-BD44-71A8C2BE0C60}" destId="{6E1E4461-2D36-4534-83A6-314E73040C91}" srcOrd="1" destOrd="0" presId="urn:microsoft.com/office/officeart/2005/8/layout/hierarchy6"/>
    <dgm:cxn modelId="{6C28C85B-CFDA-4521-B1ED-D5BDA8E523B3}" type="presParOf" srcId="{743A6E67-E88F-488A-B4FC-5A01EECCB926}" destId="{F271FD15-E622-4756-97EF-5D796A60547F}" srcOrd="2" destOrd="0" presId="urn:microsoft.com/office/officeart/2005/8/layout/hierarchy6"/>
    <dgm:cxn modelId="{0B848DAE-9250-4F27-8658-A27EA38411F6}" type="presParOf" srcId="{743A6E67-E88F-488A-B4FC-5A01EECCB926}" destId="{D208562D-85BC-4A33-A11D-EEC74DFA37C2}" srcOrd="3" destOrd="0" presId="urn:microsoft.com/office/officeart/2005/8/layout/hierarchy6"/>
    <dgm:cxn modelId="{B92B1DDB-A0A3-41DA-AF64-6A73FB603D0E}" type="presParOf" srcId="{D208562D-85BC-4A33-A11D-EEC74DFA37C2}" destId="{B1A74A05-6EEF-4589-A9FB-08AECCFF2F1F}" srcOrd="0" destOrd="0" presId="urn:microsoft.com/office/officeart/2005/8/layout/hierarchy6"/>
    <dgm:cxn modelId="{9E84903D-6C82-44D8-BF7F-B982AD49F04F}" type="presParOf" srcId="{D208562D-85BC-4A33-A11D-EEC74DFA37C2}" destId="{1A57F2C1-6877-4533-AD04-8AB785809544}" srcOrd="1" destOrd="0" presId="urn:microsoft.com/office/officeart/2005/8/layout/hierarchy6"/>
    <dgm:cxn modelId="{42DC1742-080A-49D2-8C6C-EDC41356E5CA}" type="presParOf" srcId="{743A6E67-E88F-488A-B4FC-5A01EECCB926}" destId="{1CF41BCF-CFCD-4332-95EA-B042A7752EA9}" srcOrd="4" destOrd="0" presId="urn:microsoft.com/office/officeart/2005/8/layout/hierarchy6"/>
    <dgm:cxn modelId="{DF9D5E56-782F-44FB-AF8B-EEAADC575D31}" type="presParOf" srcId="{743A6E67-E88F-488A-B4FC-5A01EECCB926}" destId="{A5F2FAC8-0A40-4D2C-B235-E5463D878286}" srcOrd="5" destOrd="0" presId="urn:microsoft.com/office/officeart/2005/8/layout/hierarchy6"/>
    <dgm:cxn modelId="{1920DD3A-82CA-4E0E-8D19-BB53CD6148A9}" type="presParOf" srcId="{A5F2FAC8-0A40-4D2C-B235-E5463D878286}" destId="{CF39FC77-8447-469F-B1D5-290068D66308}" srcOrd="0" destOrd="0" presId="urn:microsoft.com/office/officeart/2005/8/layout/hierarchy6"/>
    <dgm:cxn modelId="{55D36CB0-DA6E-4C89-8DA1-F1E89474352C}" type="presParOf" srcId="{A5F2FAC8-0A40-4D2C-B235-E5463D878286}" destId="{37493D3A-50B9-4AF1-9CCA-D4DA334282CF}" srcOrd="1" destOrd="0" presId="urn:microsoft.com/office/officeart/2005/8/layout/hierarchy6"/>
    <dgm:cxn modelId="{12A35D6A-BBB0-468F-95D9-18CCDD19B199}" type="presParOf" srcId="{743A6E67-E88F-488A-B4FC-5A01EECCB926}" destId="{8A9B7666-087E-4C2D-A4C7-7F119AAEEB96}" srcOrd="6" destOrd="0" presId="urn:microsoft.com/office/officeart/2005/8/layout/hierarchy6"/>
    <dgm:cxn modelId="{223948D0-9428-4D18-996F-F70097F94FCA}" type="presParOf" srcId="{743A6E67-E88F-488A-B4FC-5A01EECCB926}" destId="{DDED54B4-59BE-4474-85EE-6DAC741D97B1}" srcOrd="7" destOrd="0" presId="urn:microsoft.com/office/officeart/2005/8/layout/hierarchy6"/>
    <dgm:cxn modelId="{651AF450-719B-4E4D-816F-0F97E309F5C9}" type="presParOf" srcId="{DDED54B4-59BE-4474-85EE-6DAC741D97B1}" destId="{4A0F8886-BDFD-4AE5-A00C-C0758F4C57D4}" srcOrd="0" destOrd="0" presId="urn:microsoft.com/office/officeart/2005/8/layout/hierarchy6"/>
    <dgm:cxn modelId="{CDDE2C0A-08D8-4CAC-9E23-ED138424C553}" type="presParOf" srcId="{DDED54B4-59BE-4474-85EE-6DAC741D97B1}" destId="{D2E36443-2B60-43C6-B8CD-6359E81F527A}" srcOrd="1" destOrd="0" presId="urn:microsoft.com/office/officeart/2005/8/layout/hierarchy6"/>
    <dgm:cxn modelId="{7C49B7D0-2056-4981-9296-5911ACC9611E}" type="presParOf" srcId="{21B8ADAF-A402-438A-905A-096618F4535C}" destId="{9D6B7206-D649-4239-90BF-01FF1B798334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B3326E-7CBC-466E-B05F-FD2D23E9EC5A}">
      <dsp:nvSpPr>
        <dsp:cNvPr id="0" name=""/>
        <dsp:cNvSpPr/>
      </dsp:nvSpPr>
      <dsp:spPr>
        <a:xfrm>
          <a:off x="5435837" y="3585046"/>
          <a:ext cx="115053" cy="8583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8326"/>
              </a:lnTo>
              <a:lnTo>
                <a:pt x="115053" y="85832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7A8FE3-14E2-459C-B2AB-A0B291552C7C}">
      <dsp:nvSpPr>
        <dsp:cNvPr id="0" name=""/>
        <dsp:cNvSpPr/>
      </dsp:nvSpPr>
      <dsp:spPr>
        <a:xfrm>
          <a:off x="5053322" y="2260237"/>
          <a:ext cx="1128886" cy="3918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5922"/>
              </a:lnTo>
              <a:lnTo>
                <a:pt x="1128886" y="195922"/>
              </a:lnTo>
              <a:lnTo>
                <a:pt x="1128886" y="39184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BE01B7-C5FF-408A-8320-640D6CD6B122}">
      <dsp:nvSpPr>
        <dsp:cNvPr id="0" name=""/>
        <dsp:cNvSpPr/>
      </dsp:nvSpPr>
      <dsp:spPr>
        <a:xfrm>
          <a:off x="3178064" y="3585046"/>
          <a:ext cx="115053" cy="8583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8326"/>
              </a:lnTo>
              <a:lnTo>
                <a:pt x="115053" y="85832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B4C02A-2E1A-4C93-93E6-BE21984F334B}">
      <dsp:nvSpPr>
        <dsp:cNvPr id="0" name=""/>
        <dsp:cNvSpPr/>
      </dsp:nvSpPr>
      <dsp:spPr>
        <a:xfrm>
          <a:off x="3924436" y="2260237"/>
          <a:ext cx="1128886" cy="391844"/>
        </a:xfrm>
        <a:custGeom>
          <a:avLst/>
          <a:gdLst/>
          <a:ahLst/>
          <a:cxnLst/>
          <a:rect l="0" t="0" r="0" b="0"/>
          <a:pathLst>
            <a:path>
              <a:moveTo>
                <a:pt x="1128886" y="0"/>
              </a:moveTo>
              <a:lnTo>
                <a:pt x="1128886" y="195922"/>
              </a:lnTo>
              <a:lnTo>
                <a:pt x="0" y="195922"/>
              </a:lnTo>
              <a:lnTo>
                <a:pt x="0" y="39184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E7A7F5-65C0-4AF4-925A-655A1E31D89C}">
      <dsp:nvSpPr>
        <dsp:cNvPr id="0" name=""/>
        <dsp:cNvSpPr/>
      </dsp:nvSpPr>
      <dsp:spPr>
        <a:xfrm>
          <a:off x="3126751" y="935429"/>
          <a:ext cx="1926570" cy="3918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5922"/>
              </a:lnTo>
              <a:lnTo>
                <a:pt x="1926570" y="195922"/>
              </a:lnTo>
              <a:lnTo>
                <a:pt x="1926570" y="39184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28CC25-B3D9-4219-9AB3-74F837939699}">
      <dsp:nvSpPr>
        <dsp:cNvPr id="0" name=""/>
        <dsp:cNvSpPr/>
      </dsp:nvSpPr>
      <dsp:spPr>
        <a:xfrm>
          <a:off x="453810" y="2260237"/>
          <a:ext cx="279889" cy="8583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8326"/>
              </a:lnTo>
              <a:lnTo>
                <a:pt x="279889" y="85832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33738F-6F2A-4809-B866-66EC375FD9F9}">
      <dsp:nvSpPr>
        <dsp:cNvPr id="0" name=""/>
        <dsp:cNvSpPr/>
      </dsp:nvSpPr>
      <dsp:spPr>
        <a:xfrm>
          <a:off x="1200181" y="935429"/>
          <a:ext cx="1926570" cy="391844"/>
        </a:xfrm>
        <a:custGeom>
          <a:avLst/>
          <a:gdLst/>
          <a:ahLst/>
          <a:cxnLst/>
          <a:rect l="0" t="0" r="0" b="0"/>
          <a:pathLst>
            <a:path>
              <a:moveTo>
                <a:pt x="1926570" y="0"/>
              </a:moveTo>
              <a:lnTo>
                <a:pt x="1926570" y="195922"/>
              </a:lnTo>
              <a:lnTo>
                <a:pt x="0" y="195922"/>
              </a:lnTo>
              <a:lnTo>
                <a:pt x="0" y="39184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B4E30B-DFCB-46C2-9242-074129E09420}">
      <dsp:nvSpPr>
        <dsp:cNvPr id="0" name=""/>
        <dsp:cNvSpPr/>
      </dsp:nvSpPr>
      <dsp:spPr>
        <a:xfrm>
          <a:off x="2193788" y="2465"/>
          <a:ext cx="1865927" cy="932963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2100" kern="1200" dirty="0" smtClean="0">
              <a:solidFill>
                <a:schemeClr val="tx1"/>
              </a:solidFill>
            </a:rPr>
            <a:t>Case heard in Local Court</a:t>
          </a:r>
          <a:endParaRPr lang="en-AU" sz="2100" kern="1200" dirty="0">
            <a:solidFill>
              <a:schemeClr val="tx1"/>
            </a:solidFill>
          </a:endParaRPr>
        </a:p>
      </dsp:txBody>
      <dsp:txXfrm>
        <a:off x="2193788" y="2465"/>
        <a:ext cx="1865927" cy="932963"/>
      </dsp:txXfrm>
    </dsp:sp>
    <dsp:sp modelId="{BA06A652-CD68-45D4-87F1-0E96F665E0BE}">
      <dsp:nvSpPr>
        <dsp:cNvPr id="0" name=""/>
        <dsp:cNvSpPr/>
      </dsp:nvSpPr>
      <dsp:spPr>
        <a:xfrm>
          <a:off x="267218" y="1327273"/>
          <a:ext cx="1865927" cy="932963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2100" kern="1200" dirty="0" smtClean="0">
              <a:solidFill>
                <a:schemeClr val="tx1"/>
              </a:solidFill>
            </a:rPr>
            <a:t>Penalty &lt; 2  years prison</a:t>
          </a:r>
          <a:endParaRPr lang="en-AU" sz="2100" kern="1200" dirty="0">
            <a:solidFill>
              <a:schemeClr val="tx1"/>
            </a:solidFill>
          </a:endParaRPr>
        </a:p>
      </dsp:txBody>
      <dsp:txXfrm>
        <a:off x="267218" y="1327273"/>
        <a:ext cx="1865927" cy="932963"/>
      </dsp:txXfrm>
    </dsp:sp>
    <dsp:sp modelId="{8C716FC9-D332-4101-891C-2F379B09A2EF}">
      <dsp:nvSpPr>
        <dsp:cNvPr id="0" name=""/>
        <dsp:cNvSpPr/>
      </dsp:nvSpPr>
      <dsp:spPr>
        <a:xfrm>
          <a:off x="733699" y="2652082"/>
          <a:ext cx="1865927" cy="932963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2100" kern="1200" dirty="0" smtClean="0">
              <a:solidFill>
                <a:schemeClr val="tx1"/>
              </a:solidFill>
            </a:rPr>
            <a:t>Remains in Local Court</a:t>
          </a:r>
          <a:endParaRPr lang="en-AU" sz="2100" kern="1200" dirty="0">
            <a:solidFill>
              <a:schemeClr val="tx1"/>
            </a:solidFill>
          </a:endParaRPr>
        </a:p>
      </dsp:txBody>
      <dsp:txXfrm>
        <a:off x="733699" y="2652082"/>
        <a:ext cx="1865927" cy="932963"/>
      </dsp:txXfrm>
    </dsp:sp>
    <dsp:sp modelId="{3180BBA6-3763-4ECA-A332-2DD52845693A}">
      <dsp:nvSpPr>
        <dsp:cNvPr id="0" name=""/>
        <dsp:cNvSpPr/>
      </dsp:nvSpPr>
      <dsp:spPr>
        <a:xfrm>
          <a:off x="4120358" y="1327273"/>
          <a:ext cx="1865927" cy="932963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2100" kern="1200" dirty="0" smtClean="0">
              <a:solidFill>
                <a:schemeClr val="tx1"/>
              </a:solidFill>
            </a:rPr>
            <a:t>Penalty &gt;= 2 years prison</a:t>
          </a:r>
          <a:endParaRPr lang="en-AU" sz="2100" kern="1200" dirty="0">
            <a:solidFill>
              <a:schemeClr val="tx1"/>
            </a:solidFill>
          </a:endParaRPr>
        </a:p>
      </dsp:txBody>
      <dsp:txXfrm>
        <a:off x="4120358" y="1327273"/>
        <a:ext cx="1865927" cy="932963"/>
      </dsp:txXfrm>
    </dsp:sp>
    <dsp:sp modelId="{E0D15C87-455C-49F0-9E5E-1687F122049C}">
      <dsp:nvSpPr>
        <dsp:cNvPr id="0" name=""/>
        <dsp:cNvSpPr/>
      </dsp:nvSpPr>
      <dsp:spPr>
        <a:xfrm>
          <a:off x="2991472" y="2652082"/>
          <a:ext cx="1865927" cy="932963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2100" kern="1200" dirty="0" smtClean="0">
              <a:solidFill>
                <a:schemeClr val="tx1"/>
              </a:solidFill>
            </a:rPr>
            <a:t>Pleads not guilty</a:t>
          </a:r>
          <a:endParaRPr lang="en-AU" sz="2100" kern="1200" dirty="0">
            <a:solidFill>
              <a:schemeClr val="tx1"/>
            </a:solidFill>
          </a:endParaRPr>
        </a:p>
      </dsp:txBody>
      <dsp:txXfrm>
        <a:off x="2991472" y="2652082"/>
        <a:ext cx="1865927" cy="932963"/>
      </dsp:txXfrm>
    </dsp:sp>
    <dsp:sp modelId="{3D5CB092-7BAA-403F-8964-D70552B7A061}">
      <dsp:nvSpPr>
        <dsp:cNvPr id="0" name=""/>
        <dsp:cNvSpPr/>
      </dsp:nvSpPr>
      <dsp:spPr>
        <a:xfrm>
          <a:off x="3293118" y="3976890"/>
          <a:ext cx="1865927" cy="932963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2100" kern="1200" dirty="0" smtClean="0">
              <a:solidFill>
                <a:schemeClr val="tx1"/>
              </a:solidFill>
            </a:rPr>
            <a:t>Committed for trial in District Court</a:t>
          </a:r>
          <a:endParaRPr lang="en-AU" sz="2100" kern="1200" dirty="0">
            <a:solidFill>
              <a:schemeClr val="tx1"/>
            </a:solidFill>
          </a:endParaRPr>
        </a:p>
      </dsp:txBody>
      <dsp:txXfrm>
        <a:off x="3293118" y="3976890"/>
        <a:ext cx="1865927" cy="932963"/>
      </dsp:txXfrm>
    </dsp:sp>
    <dsp:sp modelId="{7EAF871C-E4DA-4480-BE83-24D47610EFE4}">
      <dsp:nvSpPr>
        <dsp:cNvPr id="0" name=""/>
        <dsp:cNvSpPr/>
      </dsp:nvSpPr>
      <dsp:spPr>
        <a:xfrm>
          <a:off x="5249244" y="2652082"/>
          <a:ext cx="1865927" cy="932963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2100" kern="1200" dirty="0" smtClean="0">
              <a:solidFill>
                <a:schemeClr val="tx1"/>
              </a:solidFill>
            </a:rPr>
            <a:t>Pleads guilty</a:t>
          </a:r>
          <a:endParaRPr lang="en-AU" sz="2100" kern="1200" dirty="0">
            <a:solidFill>
              <a:schemeClr val="tx1"/>
            </a:solidFill>
          </a:endParaRPr>
        </a:p>
      </dsp:txBody>
      <dsp:txXfrm>
        <a:off x="5249244" y="2652082"/>
        <a:ext cx="1865927" cy="932963"/>
      </dsp:txXfrm>
    </dsp:sp>
    <dsp:sp modelId="{E10C99CF-B562-48EC-9D3E-ED2A4FB360B0}">
      <dsp:nvSpPr>
        <dsp:cNvPr id="0" name=""/>
        <dsp:cNvSpPr/>
      </dsp:nvSpPr>
      <dsp:spPr>
        <a:xfrm>
          <a:off x="5550890" y="3976890"/>
          <a:ext cx="1865927" cy="932963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2100" kern="1200" dirty="0" smtClean="0">
              <a:solidFill>
                <a:schemeClr val="tx1"/>
              </a:solidFill>
            </a:rPr>
            <a:t>Committed for sentence in District Court</a:t>
          </a:r>
          <a:endParaRPr lang="en-AU" sz="2100" kern="1200" dirty="0">
            <a:solidFill>
              <a:schemeClr val="tx1"/>
            </a:solidFill>
          </a:endParaRPr>
        </a:p>
      </dsp:txBody>
      <dsp:txXfrm>
        <a:off x="5550890" y="3976890"/>
        <a:ext cx="1865927" cy="93296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05CD1F-3E7F-4250-918C-F21AC0D1277D}">
      <dsp:nvSpPr>
        <dsp:cNvPr id="0" name=""/>
        <dsp:cNvSpPr/>
      </dsp:nvSpPr>
      <dsp:spPr>
        <a:xfrm>
          <a:off x="3073386" y="493198"/>
          <a:ext cx="3209617" cy="793494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800" kern="1200" dirty="0" smtClean="0">
              <a:solidFill>
                <a:schemeClr val="tx1"/>
              </a:solidFill>
            </a:rPr>
            <a:t>Trial cases lodged each month</a:t>
          </a:r>
          <a:endParaRPr lang="en-AU" sz="1800" kern="1200" dirty="0">
            <a:solidFill>
              <a:schemeClr val="tx1"/>
            </a:solidFill>
          </a:endParaRPr>
        </a:p>
      </dsp:txBody>
      <dsp:txXfrm>
        <a:off x="3096627" y="516439"/>
        <a:ext cx="3163135" cy="747012"/>
      </dsp:txXfrm>
    </dsp:sp>
    <dsp:sp modelId="{C0CF916A-508F-497B-A5E6-6F0E9DFA87C3}">
      <dsp:nvSpPr>
        <dsp:cNvPr id="0" name=""/>
        <dsp:cNvSpPr/>
      </dsp:nvSpPr>
      <dsp:spPr>
        <a:xfrm>
          <a:off x="4632474" y="1286692"/>
          <a:ext cx="91440" cy="31739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73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6C6752-7869-47E4-BACE-95EDF9B79D5F}">
      <dsp:nvSpPr>
        <dsp:cNvPr id="0" name=""/>
        <dsp:cNvSpPr/>
      </dsp:nvSpPr>
      <dsp:spPr>
        <a:xfrm>
          <a:off x="3073386" y="1604090"/>
          <a:ext cx="3209617" cy="793494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800" kern="1200" dirty="0" smtClean="0">
              <a:solidFill>
                <a:schemeClr val="tx1"/>
              </a:solidFill>
            </a:rPr>
            <a:t>Assigned to an available judge</a:t>
          </a:r>
          <a:endParaRPr lang="en-AU" sz="1800" kern="1200" dirty="0">
            <a:solidFill>
              <a:schemeClr val="tx1"/>
            </a:solidFill>
          </a:endParaRPr>
        </a:p>
      </dsp:txBody>
      <dsp:txXfrm>
        <a:off x="3096627" y="1627331"/>
        <a:ext cx="3163135" cy="747012"/>
      </dsp:txXfrm>
    </dsp:sp>
    <dsp:sp modelId="{2EEF01D9-9EEF-4F57-B447-7A076F321624}">
      <dsp:nvSpPr>
        <dsp:cNvPr id="0" name=""/>
        <dsp:cNvSpPr/>
      </dsp:nvSpPr>
      <dsp:spPr>
        <a:xfrm>
          <a:off x="1376738" y="2397585"/>
          <a:ext cx="3301456" cy="317397"/>
        </a:xfrm>
        <a:custGeom>
          <a:avLst/>
          <a:gdLst/>
          <a:ahLst/>
          <a:cxnLst/>
          <a:rect l="0" t="0" r="0" b="0"/>
          <a:pathLst>
            <a:path>
              <a:moveTo>
                <a:pt x="3301456" y="0"/>
              </a:moveTo>
              <a:lnTo>
                <a:pt x="3301456" y="158698"/>
              </a:lnTo>
              <a:lnTo>
                <a:pt x="0" y="158698"/>
              </a:lnTo>
              <a:lnTo>
                <a:pt x="0" y="31739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E396FD-A9D2-499D-B9CD-DF16736326AC}">
      <dsp:nvSpPr>
        <dsp:cNvPr id="0" name=""/>
        <dsp:cNvSpPr/>
      </dsp:nvSpPr>
      <dsp:spPr>
        <a:xfrm>
          <a:off x="435358" y="2714982"/>
          <a:ext cx="1882759" cy="793494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800" kern="1200" dirty="0" smtClean="0">
              <a:solidFill>
                <a:schemeClr val="tx1"/>
              </a:solidFill>
            </a:rPr>
            <a:t> </a:t>
          </a:r>
          <a:r>
            <a:rPr lang="en-AU" sz="1800" b="1" kern="1200" dirty="0" smtClean="0">
              <a:solidFill>
                <a:schemeClr val="tx1"/>
              </a:solidFill>
            </a:rPr>
            <a:t>39%</a:t>
          </a:r>
          <a:r>
            <a:rPr lang="en-AU" sz="1800" kern="1200" dirty="0" smtClean="0">
              <a:solidFill>
                <a:schemeClr val="tx1"/>
              </a:solidFill>
            </a:rPr>
            <a:t> trial proceeds</a:t>
          </a:r>
          <a:endParaRPr lang="en-AU" sz="1800" kern="1200" dirty="0">
            <a:solidFill>
              <a:schemeClr val="tx1"/>
            </a:solidFill>
          </a:endParaRPr>
        </a:p>
      </dsp:txBody>
      <dsp:txXfrm>
        <a:off x="458599" y="2738223"/>
        <a:ext cx="1836277" cy="747012"/>
      </dsp:txXfrm>
    </dsp:sp>
    <dsp:sp modelId="{57746F9F-136A-4B09-97CA-D706C2B32768}">
      <dsp:nvSpPr>
        <dsp:cNvPr id="0" name=""/>
        <dsp:cNvSpPr/>
      </dsp:nvSpPr>
      <dsp:spPr>
        <a:xfrm>
          <a:off x="773036" y="3508477"/>
          <a:ext cx="603702" cy="317397"/>
        </a:xfrm>
        <a:custGeom>
          <a:avLst/>
          <a:gdLst/>
          <a:ahLst/>
          <a:cxnLst/>
          <a:rect l="0" t="0" r="0" b="0"/>
          <a:pathLst>
            <a:path>
              <a:moveTo>
                <a:pt x="603702" y="0"/>
              </a:moveTo>
              <a:lnTo>
                <a:pt x="603702" y="158698"/>
              </a:lnTo>
              <a:lnTo>
                <a:pt x="0" y="158698"/>
              </a:lnTo>
              <a:lnTo>
                <a:pt x="0" y="31739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252F36-E11D-46B2-B2CC-21E13225FB78}">
      <dsp:nvSpPr>
        <dsp:cNvPr id="0" name=""/>
        <dsp:cNvSpPr/>
      </dsp:nvSpPr>
      <dsp:spPr>
        <a:xfrm>
          <a:off x="177915" y="3825875"/>
          <a:ext cx="1190241" cy="793494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b="1" kern="1200" dirty="0" smtClean="0">
              <a:solidFill>
                <a:schemeClr val="tx1"/>
              </a:solidFill>
            </a:rPr>
            <a:t>5% </a:t>
          </a:r>
          <a:r>
            <a:rPr lang="en-AU" sz="1400" b="0" kern="1200" dirty="0" smtClean="0">
              <a:solidFill>
                <a:schemeClr val="tx1"/>
              </a:solidFill>
            </a:rPr>
            <a:t>A</a:t>
          </a:r>
          <a:r>
            <a:rPr lang="en-AU" sz="1400" kern="1200" dirty="0" smtClean="0">
              <a:solidFill>
                <a:schemeClr val="tx1"/>
              </a:solidFill>
            </a:rPr>
            <a:t>borted/hung juries.</a:t>
          </a:r>
          <a:endParaRPr lang="en-AU" sz="1400" kern="1200" dirty="0">
            <a:solidFill>
              <a:schemeClr val="tx1"/>
            </a:solidFill>
          </a:endParaRPr>
        </a:p>
      </dsp:txBody>
      <dsp:txXfrm>
        <a:off x="201156" y="3849116"/>
        <a:ext cx="1143759" cy="747012"/>
      </dsp:txXfrm>
    </dsp:sp>
    <dsp:sp modelId="{AD46BF8F-7176-4DD1-8E8F-46C407AB2A57}">
      <dsp:nvSpPr>
        <dsp:cNvPr id="0" name=""/>
        <dsp:cNvSpPr/>
      </dsp:nvSpPr>
      <dsp:spPr>
        <a:xfrm>
          <a:off x="1376738" y="3508477"/>
          <a:ext cx="692434" cy="3173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8698"/>
              </a:lnTo>
              <a:lnTo>
                <a:pt x="692434" y="158698"/>
              </a:lnTo>
              <a:lnTo>
                <a:pt x="692434" y="31739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8B2AD4-21B0-4E5C-B1D2-2C90827F84EA}">
      <dsp:nvSpPr>
        <dsp:cNvPr id="0" name=""/>
        <dsp:cNvSpPr/>
      </dsp:nvSpPr>
      <dsp:spPr>
        <a:xfrm>
          <a:off x="1474052" y="3825875"/>
          <a:ext cx="1190241" cy="793494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b="1" kern="1200" dirty="0" smtClean="0">
              <a:solidFill>
                <a:schemeClr val="tx1"/>
              </a:solidFill>
            </a:rPr>
            <a:t>95%</a:t>
          </a:r>
          <a:r>
            <a:rPr lang="en-AU" sz="1400" kern="1200" dirty="0" smtClean="0">
              <a:solidFill>
                <a:schemeClr val="tx1"/>
              </a:solidFill>
            </a:rPr>
            <a:t> Finalised</a:t>
          </a:r>
          <a:endParaRPr lang="en-AU" sz="1400" kern="1200" dirty="0">
            <a:solidFill>
              <a:schemeClr val="tx1"/>
            </a:solidFill>
          </a:endParaRPr>
        </a:p>
      </dsp:txBody>
      <dsp:txXfrm>
        <a:off x="1497293" y="3849116"/>
        <a:ext cx="1143759" cy="747012"/>
      </dsp:txXfrm>
    </dsp:sp>
    <dsp:sp modelId="{F271FD15-E622-4756-97EF-5D796A60547F}">
      <dsp:nvSpPr>
        <dsp:cNvPr id="0" name=""/>
        <dsp:cNvSpPr/>
      </dsp:nvSpPr>
      <dsp:spPr>
        <a:xfrm>
          <a:off x="3597140" y="2397585"/>
          <a:ext cx="1081054" cy="317397"/>
        </a:xfrm>
        <a:custGeom>
          <a:avLst/>
          <a:gdLst/>
          <a:ahLst/>
          <a:cxnLst/>
          <a:rect l="0" t="0" r="0" b="0"/>
          <a:pathLst>
            <a:path>
              <a:moveTo>
                <a:pt x="1081054" y="0"/>
              </a:moveTo>
              <a:lnTo>
                <a:pt x="1081054" y="158698"/>
              </a:lnTo>
              <a:lnTo>
                <a:pt x="0" y="158698"/>
              </a:lnTo>
              <a:lnTo>
                <a:pt x="0" y="31739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A74A05-6EEF-4589-A9FB-08AECCFF2F1F}">
      <dsp:nvSpPr>
        <dsp:cNvPr id="0" name=""/>
        <dsp:cNvSpPr/>
      </dsp:nvSpPr>
      <dsp:spPr>
        <a:xfrm>
          <a:off x="2675190" y="2714982"/>
          <a:ext cx="1843898" cy="793494"/>
        </a:xfrm>
        <a:prstGeom prst="roundRect">
          <a:avLst>
            <a:gd name="adj" fmla="val 10000"/>
          </a:avLst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800" kern="1200" dirty="0" smtClean="0">
              <a:solidFill>
                <a:schemeClr val="tx1"/>
              </a:solidFill>
            </a:rPr>
            <a:t> </a:t>
          </a:r>
          <a:r>
            <a:rPr lang="en-AU" sz="1800" b="1" kern="1200" dirty="0" smtClean="0">
              <a:solidFill>
                <a:schemeClr val="tx1"/>
              </a:solidFill>
            </a:rPr>
            <a:t>34%</a:t>
          </a:r>
          <a:r>
            <a:rPr lang="en-AU" sz="1800" kern="1200" dirty="0" smtClean="0">
              <a:solidFill>
                <a:schemeClr val="tx1"/>
              </a:solidFill>
            </a:rPr>
            <a:t> plead guilty</a:t>
          </a:r>
          <a:endParaRPr lang="en-AU" sz="1800" kern="1200" dirty="0">
            <a:solidFill>
              <a:schemeClr val="tx1"/>
            </a:solidFill>
          </a:endParaRPr>
        </a:p>
      </dsp:txBody>
      <dsp:txXfrm>
        <a:off x="2698431" y="2738223"/>
        <a:ext cx="1797416" cy="747012"/>
      </dsp:txXfrm>
    </dsp:sp>
    <dsp:sp modelId="{1CF41BCF-CFCD-4332-95EA-B042A7752EA9}">
      <dsp:nvSpPr>
        <dsp:cNvPr id="0" name=""/>
        <dsp:cNvSpPr/>
      </dsp:nvSpPr>
      <dsp:spPr>
        <a:xfrm>
          <a:off x="4678194" y="2397585"/>
          <a:ext cx="1119916" cy="3173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8698"/>
              </a:lnTo>
              <a:lnTo>
                <a:pt x="1119916" y="158698"/>
              </a:lnTo>
              <a:lnTo>
                <a:pt x="1119916" y="31739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39FC77-8447-469F-B1D5-290068D66308}">
      <dsp:nvSpPr>
        <dsp:cNvPr id="0" name=""/>
        <dsp:cNvSpPr/>
      </dsp:nvSpPr>
      <dsp:spPr>
        <a:xfrm>
          <a:off x="4876161" y="2714982"/>
          <a:ext cx="1843898" cy="793494"/>
        </a:xfrm>
        <a:prstGeom prst="roundRect">
          <a:avLst>
            <a:gd name="adj" fmla="val 10000"/>
          </a:avLst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800" kern="1200" dirty="0" smtClean="0">
              <a:solidFill>
                <a:schemeClr val="tx1"/>
              </a:solidFill>
            </a:rPr>
            <a:t> </a:t>
          </a:r>
          <a:r>
            <a:rPr lang="en-AU" sz="1800" b="1" kern="1200" dirty="0" smtClean="0">
              <a:solidFill>
                <a:schemeClr val="tx1"/>
              </a:solidFill>
            </a:rPr>
            <a:t>18%</a:t>
          </a:r>
          <a:r>
            <a:rPr lang="en-AU" sz="1800" kern="1200" dirty="0" smtClean="0">
              <a:solidFill>
                <a:schemeClr val="tx1"/>
              </a:solidFill>
            </a:rPr>
            <a:t> adjourn</a:t>
          </a:r>
          <a:endParaRPr lang="en-AU" sz="1800" kern="1200" dirty="0">
            <a:solidFill>
              <a:schemeClr val="tx1"/>
            </a:solidFill>
          </a:endParaRPr>
        </a:p>
      </dsp:txBody>
      <dsp:txXfrm>
        <a:off x="4899402" y="2738223"/>
        <a:ext cx="1797416" cy="747012"/>
      </dsp:txXfrm>
    </dsp:sp>
    <dsp:sp modelId="{8A9B7666-087E-4C2D-A4C7-7F119AAEEB96}">
      <dsp:nvSpPr>
        <dsp:cNvPr id="0" name=""/>
        <dsp:cNvSpPr/>
      </dsp:nvSpPr>
      <dsp:spPr>
        <a:xfrm>
          <a:off x="4678194" y="2397585"/>
          <a:ext cx="3320887" cy="3173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8698"/>
              </a:lnTo>
              <a:lnTo>
                <a:pt x="3320887" y="158698"/>
              </a:lnTo>
              <a:lnTo>
                <a:pt x="3320887" y="31739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0F8886-BDFD-4AE5-A00C-C0758F4C57D4}">
      <dsp:nvSpPr>
        <dsp:cNvPr id="0" name=""/>
        <dsp:cNvSpPr/>
      </dsp:nvSpPr>
      <dsp:spPr>
        <a:xfrm>
          <a:off x="7077132" y="2714982"/>
          <a:ext cx="1843898" cy="793494"/>
        </a:xfrm>
        <a:prstGeom prst="roundRect">
          <a:avLst>
            <a:gd name="adj" fmla="val 10000"/>
          </a:avLst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800" b="1" kern="1200" dirty="0" smtClean="0">
              <a:solidFill>
                <a:schemeClr val="tx1"/>
              </a:solidFill>
            </a:rPr>
            <a:t>9%</a:t>
          </a:r>
          <a:r>
            <a:rPr lang="en-AU" sz="1800" kern="1200" dirty="0" smtClean="0">
              <a:solidFill>
                <a:schemeClr val="tx1"/>
              </a:solidFill>
            </a:rPr>
            <a:t> other disposals</a:t>
          </a:r>
          <a:endParaRPr lang="en-AU" sz="1800" kern="1200" dirty="0">
            <a:solidFill>
              <a:schemeClr val="tx1"/>
            </a:solidFill>
          </a:endParaRPr>
        </a:p>
      </dsp:txBody>
      <dsp:txXfrm>
        <a:off x="7100373" y="2738223"/>
        <a:ext cx="1797416" cy="74701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B3326E-7CBC-466E-B05F-FD2D23E9EC5A}">
      <dsp:nvSpPr>
        <dsp:cNvPr id="0" name=""/>
        <dsp:cNvSpPr/>
      </dsp:nvSpPr>
      <dsp:spPr>
        <a:xfrm>
          <a:off x="5435837" y="3585046"/>
          <a:ext cx="115053" cy="8583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8326"/>
              </a:lnTo>
              <a:lnTo>
                <a:pt x="115053" y="85832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7A8FE3-14E2-459C-B2AB-A0B291552C7C}">
      <dsp:nvSpPr>
        <dsp:cNvPr id="0" name=""/>
        <dsp:cNvSpPr/>
      </dsp:nvSpPr>
      <dsp:spPr>
        <a:xfrm>
          <a:off x="5053322" y="2260237"/>
          <a:ext cx="1128886" cy="3918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5922"/>
              </a:lnTo>
              <a:lnTo>
                <a:pt x="1128886" y="195922"/>
              </a:lnTo>
              <a:lnTo>
                <a:pt x="1128886" y="39184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BE01B7-C5FF-408A-8320-640D6CD6B122}">
      <dsp:nvSpPr>
        <dsp:cNvPr id="0" name=""/>
        <dsp:cNvSpPr/>
      </dsp:nvSpPr>
      <dsp:spPr>
        <a:xfrm>
          <a:off x="3178064" y="3585046"/>
          <a:ext cx="115053" cy="8583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8326"/>
              </a:lnTo>
              <a:lnTo>
                <a:pt x="115053" y="85832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B4C02A-2E1A-4C93-93E6-BE21984F334B}">
      <dsp:nvSpPr>
        <dsp:cNvPr id="0" name=""/>
        <dsp:cNvSpPr/>
      </dsp:nvSpPr>
      <dsp:spPr>
        <a:xfrm>
          <a:off x="3924436" y="2260237"/>
          <a:ext cx="1128886" cy="391844"/>
        </a:xfrm>
        <a:custGeom>
          <a:avLst/>
          <a:gdLst/>
          <a:ahLst/>
          <a:cxnLst/>
          <a:rect l="0" t="0" r="0" b="0"/>
          <a:pathLst>
            <a:path>
              <a:moveTo>
                <a:pt x="1128886" y="0"/>
              </a:moveTo>
              <a:lnTo>
                <a:pt x="1128886" y="195922"/>
              </a:lnTo>
              <a:lnTo>
                <a:pt x="0" y="195922"/>
              </a:lnTo>
              <a:lnTo>
                <a:pt x="0" y="39184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E7A7F5-65C0-4AF4-925A-655A1E31D89C}">
      <dsp:nvSpPr>
        <dsp:cNvPr id="0" name=""/>
        <dsp:cNvSpPr/>
      </dsp:nvSpPr>
      <dsp:spPr>
        <a:xfrm>
          <a:off x="3126751" y="935429"/>
          <a:ext cx="1926570" cy="3918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5922"/>
              </a:lnTo>
              <a:lnTo>
                <a:pt x="1926570" y="195922"/>
              </a:lnTo>
              <a:lnTo>
                <a:pt x="1926570" y="39184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28CC25-B3D9-4219-9AB3-74F837939699}">
      <dsp:nvSpPr>
        <dsp:cNvPr id="0" name=""/>
        <dsp:cNvSpPr/>
      </dsp:nvSpPr>
      <dsp:spPr>
        <a:xfrm>
          <a:off x="453810" y="2260237"/>
          <a:ext cx="279889" cy="8583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8326"/>
              </a:lnTo>
              <a:lnTo>
                <a:pt x="279889" y="85832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33738F-6F2A-4809-B866-66EC375FD9F9}">
      <dsp:nvSpPr>
        <dsp:cNvPr id="0" name=""/>
        <dsp:cNvSpPr/>
      </dsp:nvSpPr>
      <dsp:spPr>
        <a:xfrm>
          <a:off x="1200181" y="935429"/>
          <a:ext cx="1926570" cy="391844"/>
        </a:xfrm>
        <a:custGeom>
          <a:avLst/>
          <a:gdLst/>
          <a:ahLst/>
          <a:cxnLst/>
          <a:rect l="0" t="0" r="0" b="0"/>
          <a:pathLst>
            <a:path>
              <a:moveTo>
                <a:pt x="1926570" y="0"/>
              </a:moveTo>
              <a:lnTo>
                <a:pt x="1926570" y="195922"/>
              </a:lnTo>
              <a:lnTo>
                <a:pt x="0" y="195922"/>
              </a:lnTo>
              <a:lnTo>
                <a:pt x="0" y="39184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B4E30B-DFCB-46C2-9242-074129E09420}">
      <dsp:nvSpPr>
        <dsp:cNvPr id="0" name=""/>
        <dsp:cNvSpPr/>
      </dsp:nvSpPr>
      <dsp:spPr>
        <a:xfrm>
          <a:off x="2193788" y="2465"/>
          <a:ext cx="1865927" cy="932963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2100" kern="1200" dirty="0" smtClean="0">
              <a:solidFill>
                <a:schemeClr val="tx1"/>
              </a:solidFill>
            </a:rPr>
            <a:t>Case heard in Local Court</a:t>
          </a:r>
          <a:endParaRPr lang="en-AU" sz="2100" kern="1200" dirty="0">
            <a:solidFill>
              <a:schemeClr val="tx1"/>
            </a:solidFill>
          </a:endParaRPr>
        </a:p>
      </dsp:txBody>
      <dsp:txXfrm>
        <a:off x="2193788" y="2465"/>
        <a:ext cx="1865927" cy="932963"/>
      </dsp:txXfrm>
    </dsp:sp>
    <dsp:sp modelId="{BA06A652-CD68-45D4-87F1-0E96F665E0BE}">
      <dsp:nvSpPr>
        <dsp:cNvPr id="0" name=""/>
        <dsp:cNvSpPr/>
      </dsp:nvSpPr>
      <dsp:spPr>
        <a:xfrm>
          <a:off x="267218" y="1327273"/>
          <a:ext cx="1865927" cy="932963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2100" kern="1200" dirty="0" smtClean="0">
              <a:solidFill>
                <a:schemeClr val="tx1"/>
              </a:solidFill>
            </a:rPr>
            <a:t>Penalty &lt; 2  years prison</a:t>
          </a:r>
          <a:endParaRPr lang="en-AU" sz="2100" kern="1200" dirty="0">
            <a:solidFill>
              <a:schemeClr val="tx1"/>
            </a:solidFill>
          </a:endParaRPr>
        </a:p>
      </dsp:txBody>
      <dsp:txXfrm>
        <a:off x="267218" y="1327273"/>
        <a:ext cx="1865927" cy="932963"/>
      </dsp:txXfrm>
    </dsp:sp>
    <dsp:sp modelId="{8C716FC9-D332-4101-891C-2F379B09A2EF}">
      <dsp:nvSpPr>
        <dsp:cNvPr id="0" name=""/>
        <dsp:cNvSpPr/>
      </dsp:nvSpPr>
      <dsp:spPr>
        <a:xfrm>
          <a:off x="733699" y="2652082"/>
          <a:ext cx="1865927" cy="932963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2100" kern="1200" dirty="0" smtClean="0">
              <a:solidFill>
                <a:schemeClr val="tx1"/>
              </a:solidFill>
            </a:rPr>
            <a:t>Remains in Local Court</a:t>
          </a:r>
          <a:endParaRPr lang="en-AU" sz="2100" kern="1200" dirty="0">
            <a:solidFill>
              <a:schemeClr val="tx1"/>
            </a:solidFill>
          </a:endParaRPr>
        </a:p>
      </dsp:txBody>
      <dsp:txXfrm>
        <a:off x="733699" y="2652082"/>
        <a:ext cx="1865927" cy="932963"/>
      </dsp:txXfrm>
    </dsp:sp>
    <dsp:sp modelId="{3180BBA6-3763-4ECA-A332-2DD52845693A}">
      <dsp:nvSpPr>
        <dsp:cNvPr id="0" name=""/>
        <dsp:cNvSpPr/>
      </dsp:nvSpPr>
      <dsp:spPr>
        <a:xfrm>
          <a:off x="4120358" y="1327273"/>
          <a:ext cx="1865927" cy="932963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2100" kern="1200" dirty="0" smtClean="0">
              <a:solidFill>
                <a:schemeClr val="tx1"/>
              </a:solidFill>
            </a:rPr>
            <a:t>Penalty &gt;= 2 years prison</a:t>
          </a:r>
          <a:endParaRPr lang="en-AU" sz="2100" kern="1200" dirty="0">
            <a:solidFill>
              <a:schemeClr val="tx1"/>
            </a:solidFill>
          </a:endParaRPr>
        </a:p>
      </dsp:txBody>
      <dsp:txXfrm>
        <a:off x="4120358" y="1327273"/>
        <a:ext cx="1865927" cy="932963"/>
      </dsp:txXfrm>
    </dsp:sp>
    <dsp:sp modelId="{E0D15C87-455C-49F0-9E5E-1687F122049C}">
      <dsp:nvSpPr>
        <dsp:cNvPr id="0" name=""/>
        <dsp:cNvSpPr/>
      </dsp:nvSpPr>
      <dsp:spPr>
        <a:xfrm>
          <a:off x="2991472" y="2652082"/>
          <a:ext cx="1865927" cy="932963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2100" kern="1200" dirty="0" smtClean="0">
              <a:solidFill>
                <a:schemeClr val="tx1"/>
              </a:solidFill>
            </a:rPr>
            <a:t>Pleads not guilty</a:t>
          </a:r>
          <a:endParaRPr lang="en-AU" sz="2100" kern="1200" dirty="0">
            <a:solidFill>
              <a:schemeClr val="tx1"/>
            </a:solidFill>
          </a:endParaRPr>
        </a:p>
      </dsp:txBody>
      <dsp:txXfrm>
        <a:off x="2991472" y="2652082"/>
        <a:ext cx="1865927" cy="932963"/>
      </dsp:txXfrm>
    </dsp:sp>
    <dsp:sp modelId="{3D5CB092-7BAA-403F-8964-D70552B7A061}">
      <dsp:nvSpPr>
        <dsp:cNvPr id="0" name=""/>
        <dsp:cNvSpPr/>
      </dsp:nvSpPr>
      <dsp:spPr>
        <a:xfrm>
          <a:off x="3293118" y="3976890"/>
          <a:ext cx="1865927" cy="932963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2100" kern="1200" dirty="0" smtClean="0">
              <a:solidFill>
                <a:schemeClr val="tx1"/>
              </a:solidFill>
            </a:rPr>
            <a:t>Committed for trial in District Court</a:t>
          </a:r>
          <a:endParaRPr lang="en-AU" sz="2100" kern="1200" dirty="0">
            <a:solidFill>
              <a:schemeClr val="tx1"/>
            </a:solidFill>
          </a:endParaRPr>
        </a:p>
      </dsp:txBody>
      <dsp:txXfrm>
        <a:off x="3293118" y="3976890"/>
        <a:ext cx="1865927" cy="932963"/>
      </dsp:txXfrm>
    </dsp:sp>
    <dsp:sp modelId="{7EAF871C-E4DA-4480-BE83-24D47610EFE4}">
      <dsp:nvSpPr>
        <dsp:cNvPr id="0" name=""/>
        <dsp:cNvSpPr/>
      </dsp:nvSpPr>
      <dsp:spPr>
        <a:xfrm>
          <a:off x="5249244" y="2652082"/>
          <a:ext cx="1865927" cy="932963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2100" kern="1200" dirty="0" smtClean="0">
              <a:solidFill>
                <a:schemeClr val="tx1"/>
              </a:solidFill>
            </a:rPr>
            <a:t>Pleads guilty</a:t>
          </a:r>
          <a:endParaRPr lang="en-AU" sz="2100" kern="1200" dirty="0">
            <a:solidFill>
              <a:schemeClr val="tx1"/>
            </a:solidFill>
          </a:endParaRPr>
        </a:p>
      </dsp:txBody>
      <dsp:txXfrm>
        <a:off x="5249244" y="2652082"/>
        <a:ext cx="1865927" cy="932963"/>
      </dsp:txXfrm>
    </dsp:sp>
    <dsp:sp modelId="{E10C99CF-B562-48EC-9D3E-ED2A4FB360B0}">
      <dsp:nvSpPr>
        <dsp:cNvPr id="0" name=""/>
        <dsp:cNvSpPr/>
      </dsp:nvSpPr>
      <dsp:spPr>
        <a:xfrm>
          <a:off x="5550890" y="3976890"/>
          <a:ext cx="1865927" cy="932963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2100" kern="1200" dirty="0" smtClean="0">
              <a:solidFill>
                <a:schemeClr val="tx1"/>
              </a:solidFill>
            </a:rPr>
            <a:t>Committed for sentence in District Court</a:t>
          </a:r>
          <a:endParaRPr lang="en-AU" sz="2100" kern="1200" dirty="0">
            <a:solidFill>
              <a:schemeClr val="tx1"/>
            </a:solidFill>
          </a:endParaRPr>
        </a:p>
      </dsp:txBody>
      <dsp:txXfrm>
        <a:off x="5550890" y="3976890"/>
        <a:ext cx="1865927" cy="93296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05CD1F-3E7F-4250-918C-F21AC0D1277D}">
      <dsp:nvSpPr>
        <dsp:cNvPr id="0" name=""/>
        <dsp:cNvSpPr/>
      </dsp:nvSpPr>
      <dsp:spPr>
        <a:xfrm>
          <a:off x="3073386" y="493198"/>
          <a:ext cx="3209617" cy="793494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800" kern="1200" dirty="0" smtClean="0">
              <a:solidFill>
                <a:schemeClr val="tx1"/>
              </a:solidFill>
            </a:rPr>
            <a:t>Trial cases lodged each month</a:t>
          </a:r>
          <a:endParaRPr lang="en-AU" sz="1800" kern="1200" dirty="0">
            <a:solidFill>
              <a:schemeClr val="tx1"/>
            </a:solidFill>
          </a:endParaRPr>
        </a:p>
      </dsp:txBody>
      <dsp:txXfrm>
        <a:off x="3096627" y="516439"/>
        <a:ext cx="3163135" cy="747012"/>
      </dsp:txXfrm>
    </dsp:sp>
    <dsp:sp modelId="{C0CF916A-508F-497B-A5E6-6F0E9DFA87C3}">
      <dsp:nvSpPr>
        <dsp:cNvPr id="0" name=""/>
        <dsp:cNvSpPr/>
      </dsp:nvSpPr>
      <dsp:spPr>
        <a:xfrm>
          <a:off x="4632474" y="1286692"/>
          <a:ext cx="91440" cy="31739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73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6C6752-7869-47E4-BACE-95EDF9B79D5F}">
      <dsp:nvSpPr>
        <dsp:cNvPr id="0" name=""/>
        <dsp:cNvSpPr/>
      </dsp:nvSpPr>
      <dsp:spPr>
        <a:xfrm>
          <a:off x="3073386" y="1604090"/>
          <a:ext cx="3209617" cy="793494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800" kern="1200" dirty="0" smtClean="0">
              <a:solidFill>
                <a:schemeClr val="tx1"/>
              </a:solidFill>
            </a:rPr>
            <a:t>Assigned to an available judge</a:t>
          </a:r>
          <a:endParaRPr lang="en-AU" sz="1800" kern="1200" dirty="0">
            <a:solidFill>
              <a:schemeClr val="tx1"/>
            </a:solidFill>
          </a:endParaRPr>
        </a:p>
      </dsp:txBody>
      <dsp:txXfrm>
        <a:off x="3096627" y="1627331"/>
        <a:ext cx="3163135" cy="747012"/>
      </dsp:txXfrm>
    </dsp:sp>
    <dsp:sp modelId="{2EEF01D9-9EEF-4F57-B447-7A076F321624}">
      <dsp:nvSpPr>
        <dsp:cNvPr id="0" name=""/>
        <dsp:cNvSpPr/>
      </dsp:nvSpPr>
      <dsp:spPr>
        <a:xfrm>
          <a:off x="1376738" y="2397585"/>
          <a:ext cx="3301456" cy="317397"/>
        </a:xfrm>
        <a:custGeom>
          <a:avLst/>
          <a:gdLst/>
          <a:ahLst/>
          <a:cxnLst/>
          <a:rect l="0" t="0" r="0" b="0"/>
          <a:pathLst>
            <a:path>
              <a:moveTo>
                <a:pt x="3301456" y="0"/>
              </a:moveTo>
              <a:lnTo>
                <a:pt x="3301456" y="158698"/>
              </a:lnTo>
              <a:lnTo>
                <a:pt x="0" y="158698"/>
              </a:lnTo>
              <a:lnTo>
                <a:pt x="0" y="31739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E396FD-A9D2-499D-B9CD-DF16736326AC}">
      <dsp:nvSpPr>
        <dsp:cNvPr id="0" name=""/>
        <dsp:cNvSpPr/>
      </dsp:nvSpPr>
      <dsp:spPr>
        <a:xfrm>
          <a:off x="435358" y="2714982"/>
          <a:ext cx="1882759" cy="793494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800" kern="1200" dirty="0" smtClean="0">
              <a:solidFill>
                <a:schemeClr val="tx1"/>
              </a:solidFill>
            </a:rPr>
            <a:t> </a:t>
          </a:r>
          <a:r>
            <a:rPr lang="en-AU" sz="1800" b="1" kern="1200" dirty="0" smtClean="0">
              <a:solidFill>
                <a:schemeClr val="tx1"/>
              </a:solidFill>
            </a:rPr>
            <a:t>39%</a:t>
          </a:r>
          <a:r>
            <a:rPr lang="en-AU" sz="1800" kern="1200" dirty="0" smtClean="0">
              <a:solidFill>
                <a:schemeClr val="tx1"/>
              </a:solidFill>
            </a:rPr>
            <a:t> trial proceeds</a:t>
          </a:r>
          <a:endParaRPr lang="en-AU" sz="1800" kern="1200" dirty="0">
            <a:solidFill>
              <a:schemeClr val="tx1"/>
            </a:solidFill>
          </a:endParaRPr>
        </a:p>
      </dsp:txBody>
      <dsp:txXfrm>
        <a:off x="458599" y="2738223"/>
        <a:ext cx="1836277" cy="747012"/>
      </dsp:txXfrm>
    </dsp:sp>
    <dsp:sp modelId="{57746F9F-136A-4B09-97CA-D706C2B32768}">
      <dsp:nvSpPr>
        <dsp:cNvPr id="0" name=""/>
        <dsp:cNvSpPr/>
      </dsp:nvSpPr>
      <dsp:spPr>
        <a:xfrm>
          <a:off x="773036" y="3508477"/>
          <a:ext cx="603702" cy="317397"/>
        </a:xfrm>
        <a:custGeom>
          <a:avLst/>
          <a:gdLst/>
          <a:ahLst/>
          <a:cxnLst/>
          <a:rect l="0" t="0" r="0" b="0"/>
          <a:pathLst>
            <a:path>
              <a:moveTo>
                <a:pt x="603702" y="0"/>
              </a:moveTo>
              <a:lnTo>
                <a:pt x="603702" y="158698"/>
              </a:lnTo>
              <a:lnTo>
                <a:pt x="0" y="158698"/>
              </a:lnTo>
              <a:lnTo>
                <a:pt x="0" y="31739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252F36-E11D-46B2-B2CC-21E13225FB78}">
      <dsp:nvSpPr>
        <dsp:cNvPr id="0" name=""/>
        <dsp:cNvSpPr/>
      </dsp:nvSpPr>
      <dsp:spPr>
        <a:xfrm>
          <a:off x="177915" y="3825875"/>
          <a:ext cx="1190241" cy="793494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b="1" kern="1200" dirty="0" smtClean="0">
              <a:solidFill>
                <a:schemeClr val="tx1"/>
              </a:solidFill>
            </a:rPr>
            <a:t>5% </a:t>
          </a:r>
          <a:r>
            <a:rPr lang="en-AU" sz="1400" b="0" kern="1200" dirty="0" smtClean="0">
              <a:solidFill>
                <a:schemeClr val="tx1"/>
              </a:solidFill>
            </a:rPr>
            <a:t>A</a:t>
          </a:r>
          <a:r>
            <a:rPr lang="en-AU" sz="1400" kern="1200" dirty="0" smtClean="0">
              <a:solidFill>
                <a:schemeClr val="tx1"/>
              </a:solidFill>
            </a:rPr>
            <a:t>borted/hung juries.</a:t>
          </a:r>
          <a:endParaRPr lang="en-AU" sz="1400" kern="1200" dirty="0">
            <a:solidFill>
              <a:schemeClr val="tx1"/>
            </a:solidFill>
          </a:endParaRPr>
        </a:p>
      </dsp:txBody>
      <dsp:txXfrm>
        <a:off x="201156" y="3849116"/>
        <a:ext cx="1143759" cy="747012"/>
      </dsp:txXfrm>
    </dsp:sp>
    <dsp:sp modelId="{AD46BF8F-7176-4DD1-8E8F-46C407AB2A57}">
      <dsp:nvSpPr>
        <dsp:cNvPr id="0" name=""/>
        <dsp:cNvSpPr/>
      </dsp:nvSpPr>
      <dsp:spPr>
        <a:xfrm>
          <a:off x="1376738" y="3508477"/>
          <a:ext cx="692434" cy="3173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8698"/>
              </a:lnTo>
              <a:lnTo>
                <a:pt x="692434" y="158698"/>
              </a:lnTo>
              <a:lnTo>
                <a:pt x="692434" y="31739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8B2AD4-21B0-4E5C-B1D2-2C90827F84EA}">
      <dsp:nvSpPr>
        <dsp:cNvPr id="0" name=""/>
        <dsp:cNvSpPr/>
      </dsp:nvSpPr>
      <dsp:spPr>
        <a:xfrm>
          <a:off x="1474052" y="3825875"/>
          <a:ext cx="1190241" cy="793494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b="1" kern="1200" dirty="0" smtClean="0">
              <a:solidFill>
                <a:schemeClr val="tx1"/>
              </a:solidFill>
            </a:rPr>
            <a:t>95%</a:t>
          </a:r>
          <a:r>
            <a:rPr lang="en-AU" sz="1400" kern="1200" dirty="0" smtClean="0">
              <a:solidFill>
                <a:schemeClr val="tx1"/>
              </a:solidFill>
            </a:rPr>
            <a:t> Finalised</a:t>
          </a:r>
          <a:endParaRPr lang="en-AU" sz="1400" kern="1200" dirty="0">
            <a:solidFill>
              <a:schemeClr val="tx1"/>
            </a:solidFill>
          </a:endParaRPr>
        </a:p>
      </dsp:txBody>
      <dsp:txXfrm>
        <a:off x="1497293" y="3849116"/>
        <a:ext cx="1143759" cy="747012"/>
      </dsp:txXfrm>
    </dsp:sp>
    <dsp:sp modelId="{F271FD15-E622-4756-97EF-5D796A60547F}">
      <dsp:nvSpPr>
        <dsp:cNvPr id="0" name=""/>
        <dsp:cNvSpPr/>
      </dsp:nvSpPr>
      <dsp:spPr>
        <a:xfrm>
          <a:off x="3597140" y="2397585"/>
          <a:ext cx="1081054" cy="317397"/>
        </a:xfrm>
        <a:custGeom>
          <a:avLst/>
          <a:gdLst/>
          <a:ahLst/>
          <a:cxnLst/>
          <a:rect l="0" t="0" r="0" b="0"/>
          <a:pathLst>
            <a:path>
              <a:moveTo>
                <a:pt x="1081054" y="0"/>
              </a:moveTo>
              <a:lnTo>
                <a:pt x="1081054" y="158698"/>
              </a:lnTo>
              <a:lnTo>
                <a:pt x="0" y="158698"/>
              </a:lnTo>
              <a:lnTo>
                <a:pt x="0" y="31739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A74A05-6EEF-4589-A9FB-08AECCFF2F1F}">
      <dsp:nvSpPr>
        <dsp:cNvPr id="0" name=""/>
        <dsp:cNvSpPr/>
      </dsp:nvSpPr>
      <dsp:spPr>
        <a:xfrm>
          <a:off x="2675190" y="2714982"/>
          <a:ext cx="1843898" cy="793494"/>
        </a:xfrm>
        <a:prstGeom prst="roundRect">
          <a:avLst>
            <a:gd name="adj" fmla="val 10000"/>
          </a:avLst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800" kern="1200" dirty="0" smtClean="0">
              <a:solidFill>
                <a:schemeClr val="tx1"/>
              </a:solidFill>
            </a:rPr>
            <a:t> </a:t>
          </a:r>
          <a:r>
            <a:rPr lang="en-AU" sz="1800" b="1" kern="1200" dirty="0" smtClean="0">
              <a:solidFill>
                <a:schemeClr val="tx1"/>
              </a:solidFill>
            </a:rPr>
            <a:t>34%</a:t>
          </a:r>
          <a:r>
            <a:rPr lang="en-AU" sz="1800" kern="1200" dirty="0" smtClean="0">
              <a:solidFill>
                <a:schemeClr val="tx1"/>
              </a:solidFill>
            </a:rPr>
            <a:t> plead guilty</a:t>
          </a:r>
          <a:endParaRPr lang="en-AU" sz="1800" kern="1200" dirty="0">
            <a:solidFill>
              <a:schemeClr val="tx1"/>
            </a:solidFill>
          </a:endParaRPr>
        </a:p>
      </dsp:txBody>
      <dsp:txXfrm>
        <a:off x="2698431" y="2738223"/>
        <a:ext cx="1797416" cy="747012"/>
      </dsp:txXfrm>
    </dsp:sp>
    <dsp:sp modelId="{1CF41BCF-CFCD-4332-95EA-B042A7752EA9}">
      <dsp:nvSpPr>
        <dsp:cNvPr id="0" name=""/>
        <dsp:cNvSpPr/>
      </dsp:nvSpPr>
      <dsp:spPr>
        <a:xfrm>
          <a:off x="4678194" y="2397585"/>
          <a:ext cx="1119916" cy="3173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8698"/>
              </a:lnTo>
              <a:lnTo>
                <a:pt x="1119916" y="158698"/>
              </a:lnTo>
              <a:lnTo>
                <a:pt x="1119916" y="31739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39FC77-8447-469F-B1D5-290068D66308}">
      <dsp:nvSpPr>
        <dsp:cNvPr id="0" name=""/>
        <dsp:cNvSpPr/>
      </dsp:nvSpPr>
      <dsp:spPr>
        <a:xfrm>
          <a:off x="4876161" y="2714982"/>
          <a:ext cx="1843898" cy="793494"/>
        </a:xfrm>
        <a:prstGeom prst="roundRect">
          <a:avLst>
            <a:gd name="adj" fmla="val 10000"/>
          </a:avLst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800" kern="1200" dirty="0" smtClean="0">
              <a:solidFill>
                <a:schemeClr val="tx1"/>
              </a:solidFill>
            </a:rPr>
            <a:t> </a:t>
          </a:r>
          <a:r>
            <a:rPr lang="en-AU" sz="1800" b="1" kern="1200" dirty="0" smtClean="0">
              <a:solidFill>
                <a:schemeClr val="tx1"/>
              </a:solidFill>
            </a:rPr>
            <a:t>18%</a:t>
          </a:r>
          <a:r>
            <a:rPr lang="en-AU" sz="1800" kern="1200" dirty="0" smtClean="0">
              <a:solidFill>
                <a:schemeClr val="tx1"/>
              </a:solidFill>
            </a:rPr>
            <a:t> adjourn</a:t>
          </a:r>
          <a:endParaRPr lang="en-AU" sz="1800" kern="1200" dirty="0">
            <a:solidFill>
              <a:schemeClr val="tx1"/>
            </a:solidFill>
          </a:endParaRPr>
        </a:p>
      </dsp:txBody>
      <dsp:txXfrm>
        <a:off x="4899402" y="2738223"/>
        <a:ext cx="1797416" cy="747012"/>
      </dsp:txXfrm>
    </dsp:sp>
    <dsp:sp modelId="{8A9B7666-087E-4C2D-A4C7-7F119AAEEB96}">
      <dsp:nvSpPr>
        <dsp:cNvPr id="0" name=""/>
        <dsp:cNvSpPr/>
      </dsp:nvSpPr>
      <dsp:spPr>
        <a:xfrm>
          <a:off x="4678194" y="2397585"/>
          <a:ext cx="3320887" cy="3173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8698"/>
              </a:lnTo>
              <a:lnTo>
                <a:pt x="3320887" y="158698"/>
              </a:lnTo>
              <a:lnTo>
                <a:pt x="3320887" y="31739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0F8886-BDFD-4AE5-A00C-C0758F4C57D4}">
      <dsp:nvSpPr>
        <dsp:cNvPr id="0" name=""/>
        <dsp:cNvSpPr/>
      </dsp:nvSpPr>
      <dsp:spPr>
        <a:xfrm>
          <a:off x="7077132" y="2714982"/>
          <a:ext cx="1843898" cy="793494"/>
        </a:xfrm>
        <a:prstGeom prst="roundRect">
          <a:avLst>
            <a:gd name="adj" fmla="val 10000"/>
          </a:avLst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800" b="1" kern="1200" dirty="0" smtClean="0">
              <a:solidFill>
                <a:schemeClr val="tx1"/>
              </a:solidFill>
            </a:rPr>
            <a:t>9%</a:t>
          </a:r>
          <a:r>
            <a:rPr lang="en-AU" sz="1800" kern="1200" dirty="0" smtClean="0">
              <a:solidFill>
                <a:schemeClr val="tx1"/>
              </a:solidFill>
            </a:rPr>
            <a:t> other disposals</a:t>
          </a:r>
          <a:endParaRPr lang="en-AU" sz="1800" kern="1200" dirty="0">
            <a:solidFill>
              <a:schemeClr val="tx1"/>
            </a:solidFill>
          </a:endParaRPr>
        </a:p>
      </dsp:txBody>
      <dsp:txXfrm>
        <a:off x="7100373" y="2738223"/>
        <a:ext cx="1797416" cy="7470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A92FBD-4F97-4B04-AAE4-22C4CF86BC3F}" type="datetimeFigureOut">
              <a:rPr lang="en-AU" smtClean="0"/>
              <a:t>15/02/2017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16"/>
            <a:ext cx="2971800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377316"/>
            <a:ext cx="2971800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89224E-2FC9-4844-8E51-48911A9E789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899085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220E2C-C3C3-46A2-A45F-AA345801F8C6}" type="datetimeFigureOut">
              <a:rPr lang="en-AU" smtClean="0"/>
              <a:t>15/02/2017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689515"/>
            <a:ext cx="548640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71800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377316"/>
            <a:ext cx="2971800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57620E-0F1F-49A1-8B0D-DE42E430F1A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80963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57620E-0F1F-49A1-8B0D-DE42E430F1A8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550292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57620E-0F1F-49A1-8B0D-DE42E430F1A8}" type="slidenum">
              <a:rPr lang="en-AU" smtClean="0"/>
              <a:t>13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147297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57620E-0F1F-49A1-8B0D-DE42E430F1A8}" type="slidenum">
              <a:rPr lang="en-AU" smtClean="0"/>
              <a:t>15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788030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57620E-0F1F-49A1-8B0D-DE42E430F1A8}" type="slidenum">
              <a:rPr lang="en-AU" smtClean="0"/>
              <a:t>16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788030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Proportions at each stage add up to the proportion that went in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71B02E-81CD-460B-A7D2-3A8BC4FF6E7F}" type="slidenum">
              <a:rPr lang="en-AU" smtClean="0"/>
              <a:t>19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256104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57620E-0F1F-49A1-8B0D-DE42E430F1A8}" type="slidenum">
              <a:rPr lang="en-AU" smtClean="0"/>
              <a:t>20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7880303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57620E-0F1F-49A1-8B0D-DE42E430F1A8}" type="slidenum">
              <a:rPr lang="en-AU" smtClean="0"/>
              <a:t>21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7880303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57620E-0F1F-49A1-8B0D-DE42E430F1A8}" type="slidenum">
              <a:rPr lang="en-AU" smtClean="0"/>
              <a:t>22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7880303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57620E-0F1F-49A1-8B0D-DE42E430F1A8}" type="slidenum">
              <a:rPr lang="en-AU" smtClean="0"/>
              <a:t>24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7880303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57620E-0F1F-49A1-8B0D-DE42E430F1A8}" type="slidenum">
              <a:rPr lang="en-AU" smtClean="0"/>
              <a:t>25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6377287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57620E-0F1F-49A1-8B0D-DE42E430F1A8}" type="slidenum">
              <a:rPr lang="en-AU" smtClean="0"/>
              <a:t>26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509452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57620E-0F1F-49A1-8B0D-DE42E430F1A8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0556036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57620E-0F1F-49A1-8B0D-DE42E430F1A8}" type="slidenum">
              <a:rPr lang="en-AU" smtClean="0"/>
              <a:t>28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74988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57620E-0F1F-49A1-8B0D-DE42E430F1A8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086587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57620E-0F1F-49A1-8B0D-DE42E430F1A8}" type="slidenum">
              <a:rPr lang="en-AU" smtClean="0"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167746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57620E-0F1F-49A1-8B0D-DE42E430F1A8}" type="slidenum">
              <a:rPr lang="en-AU" smtClean="0"/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749750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Proportions at each stage add up to the proportion that went in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71B02E-81CD-460B-A7D2-3A8BC4FF6E7F}" type="slidenum">
              <a:rPr lang="en-AU" smtClean="0"/>
              <a:t>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256104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57620E-0F1F-49A1-8B0D-DE42E430F1A8}" type="slidenum">
              <a:rPr lang="en-AU" smtClean="0"/>
              <a:t>10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015418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57620E-0F1F-49A1-8B0D-DE42E430F1A8}" type="slidenum">
              <a:rPr lang="en-AU" smtClean="0"/>
              <a:t>11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420898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57620E-0F1F-49A1-8B0D-DE42E430F1A8}" type="slidenum">
              <a:rPr lang="en-AU" smtClean="0"/>
              <a:t>12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788030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476-412E-4DD7-ACFE-024F258BF14D}" type="datetimeFigureOut">
              <a:rPr lang="en-AU" smtClean="0"/>
              <a:t>15/02/2017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D9328-0DDC-46BE-8076-77760058991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10604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476-412E-4DD7-ACFE-024F258BF14D}" type="datetimeFigureOut">
              <a:rPr lang="en-AU" smtClean="0"/>
              <a:t>15/02/2017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D9328-0DDC-46BE-8076-77760058991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81133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476-412E-4DD7-ACFE-024F258BF14D}" type="datetimeFigureOut">
              <a:rPr lang="en-AU" smtClean="0"/>
              <a:t>15/02/2017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D9328-0DDC-46BE-8076-77760058991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21530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476-412E-4DD7-ACFE-024F258BF14D}" type="datetimeFigureOut">
              <a:rPr lang="en-AU" smtClean="0"/>
              <a:t>15/02/2017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D9328-0DDC-46BE-8076-77760058991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75870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476-412E-4DD7-ACFE-024F258BF14D}" type="datetimeFigureOut">
              <a:rPr lang="en-AU" smtClean="0"/>
              <a:t>15/02/2017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D9328-0DDC-46BE-8076-77760058991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00868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476-412E-4DD7-ACFE-024F258BF14D}" type="datetimeFigureOut">
              <a:rPr lang="en-AU" smtClean="0"/>
              <a:t>15/02/2017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D9328-0DDC-46BE-8076-77760058991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95844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476-412E-4DD7-ACFE-024F258BF14D}" type="datetimeFigureOut">
              <a:rPr lang="en-AU" smtClean="0"/>
              <a:t>15/02/2017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D9328-0DDC-46BE-8076-77760058991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88380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476-412E-4DD7-ACFE-024F258BF14D}" type="datetimeFigureOut">
              <a:rPr lang="en-AU" smtClean="0"/>
              <a:t>15/02/2017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D9328-0DDC-46BE-8076-77760058991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78147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476-412E-4DD7-ACFE-024F258BF14D}" type="datetimeFigureOut">
              <a:rPr lang="en-AU" smtClean="0"/>
              <a:t>15/02/2017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D9328-0DDC-46BE-8076-77760058991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00953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476-412E-4DD7-ACFE-024F258BF14D}" type="datetimeFigureOut">
              <a:rPr lang="en-AU" smtClean="0"/>
              <a:t>15/02/2017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D9328-0DDC-46BE-8076-77760058991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03741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476-412E-4DD7-ACFE-024F258BF14D}" type="datetimeFigureOut">
              <a:rPr lang="en-AU" smtClean="0"/>
              <a:t>15/02/2017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D9328-0DDC-46BE-8076-77760058991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68335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63476-412E-4DD7-ACFE-024F258BF14D}" type="datetimeFigureOut">
              <a:rPr lang="en-AU" smtClean="0"/>
              <a:t>15/02/2017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3D9328-0DDC-46BE-8076-77760058991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26255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au/url?sa=i&amp;rct=j&amp;q=&amp;esrc=s&amp;frm=1&amp;source=images&amp;cd=&amp;cad=rja&amp;uact=8&amp;ved=0ahUKEwjV9Ie8tPHKAhVJi5QKHZuTDkkQjRwIBw&amp;url=http://www.checkmyproperty.com.au/reports&amp;psig=AFQjCNEgIdB28frqYLiTTWAYBsdUpH1ghA&amp;ust=1455338458436126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New South Wales District Criminal Court Backlog Simulation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 smtClean="0"/>
              <a:t>Hamish Thorburn</a:t>
            </a:r>
            <a:endParaRPr lang="en-AU" dirty="0"/>
          </a:p>
        </p:txBody>
      </p:sp>
      <p:pic>
        <p:nvPicPr>
          <p:cNvPr id="4" name="Picture 7" descr="http://www.checkmyproperty.com.au/sites/default/files/bocsar.pn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66" r="5519"/>
          <a:stretch>
            <a:fillRect/>
          </a:stretch>
        </p:blipFill>
        <p:spPr bwMode="auto">
          <a:xfrm>
            <a:off x="6443663" y="5229225"/>
            <a:ext cx="25844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7951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Other assumptions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 smtClean="0"/>
              <a:t>A trial is always ready to be heard when needed</a:t>
            </a:r>
          </a:p>
          <a:p>
            <a:r>
              <a:rPr lang="en-AU" dirty="0" smtClean="0"/>
              <a:t>No change in registrations/trial lengths over time (apart from seasonal variation).</a:t>
            </a:r>
          </a:p>
          <a:p>
            <a:r>
              <a:rPr lang="en-AU" dirty="0" smtClean="0"/>
              <a:t>No variation in ‘trial day outcome’ probabilities</a:t>
            </a:r>
          </a:p>
          <a:p>
            <a:r>
              <a:rPr lang="en-AU" dirty="0" smtClean="0"/>
              <a:t>Judges get leave</a:t>
            </a:r>
          </a:p>
          <a:p>
            <a:r>
              <a:rPr lang="en-AU" dirty="0" smtClean="0"/>
              <a:t>Judges sometimes have to work on short matters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33810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Model validation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Arrival distribution assumed to be normal for each month</a:t>
            </a:r>
          </a:p>
          <a:p>
            <a:pPr lvl="1"/>
            <a:r>
              <a:rPr lang="en-AU" dirty="0" smtClean="0"/>
              <a:t>Feb-Nov pass Shapiro-</a:t>
            </a:r>
            <a:r>
              <a:rPr lang="en-AU" dirty="0" err="1" smtClean="0"/>
              <a:t>Wilk</a:t>
            </a:r>
            <a:r>
              <a:rPr lang="en-AU" dirty="0" smtClean="0"/>
              <a:t> test for normality</a:t>
            </a:r>
          </a:p>
          <a:p>
            <a:pPr lvl="1"/>
            <a:r>
              <a:rPr lang="en-AU" dirty="0" smtClean="0"/>
              <a:t>Not enough points to check for December, January</a:t>
            </a:r>
          </a:p>
        </p:txBody>
      </p:sp>
    </p:spTree>
    <p:extLst>
      <p:ext uri="{BB962C8B-B14F-4D97-AF65-F5344CB8AC3E}">
        <p14:creationId xmlns:p14="http://schemas.microsoft.com/office/powerpoint/2010/main" val="862008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Model validation - backlog</a:t>
            </a:r>
            <a:endParaRPr lang="en-AU" dirty="0"/>
          </a:p>
        </p:txBody>
      </p:sp>
      <p:pic>
        <p:nvPicPr>
          <p:cNvPr id="14" name="Content Placeholder 1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032" y="1412776"/>
            <a:ext cx="8354432" cy="4968552"/>
          </a:xfrm>
        </p:spPr>
      </p:pic>
    </p:spTree>
    <p:extLst>
      <p:ext uri="{BB962C8B-B14F-4D97-AF65-F5344CB8AC3E}">
        <p14:creationId xmlns:p14="http://schemas.microsoft.com/office/powerpoint/2010/main" val="4094861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Model interventions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 smtClean="0"/>
              <a:t>Examples of scenarios we can test: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AU" dirty="0" smtClean="0"/>
              <a:t>Increasing court time (i.e. number of judges)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AU" dirty="0" smtClean="0"/>
              <a:t>Changing the number of trial-day guilty pleas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AU" dirty="0" smtClean="0"/>
              <a:t>Change the number of cases requesting adjournments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AU" dirty="0" smtClean="0"/>
              <a:t>Remove the mid-year court ‘vacation’ period</a:t>
            </a:r>
          </a:p>
        </p:txBody>
      </p:sp>
    </p:spTree>
    <p:extLst>
      <p:ext uri="{BB962C8B-B14F-4D97-AF65-F5344CB8AC3E}">
        <p14:creationId xmlns:p14="http://schemas.microsoft.com/office/powerpoint/2010/main" val="3201194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Model interventions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Target: Backlog to 430 cases (Jan 2012 level) by December 2019</a:t>
            </a:r>
          </a:p>
          <a:p>
            <a:r>
              <a:rPr lang="en-AU" dirty="0" smtClean="0"/>
              <a:t>Would reduce trial delay to roughly 220 days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48367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Baseline case</a:t>
            </a:r>
            <a:endParaRPr lang="en-AU" dirty="0"/>
          </a:p>
        </p:txBody>
      </p:sp>
      <p:pic>
        <p:nvPicPr>
          <p:cNvPr id="14" name="Content Placeholder 1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032" y="1412776"/>
            <a:ext cx="8354432" cy="4968551"/>
          </a:xfrm>
        </p:spPr>
      </p:pic>
    </p:spTree>
    <p:extLst>
      <p:ext uri="{BB962C8B-B14F-4D97-AF65-F5344CB8AC3E}">
        <p14:creationId xmlns:p14="http://schemas.microsoft.com/office/powerpoint/2010/main" val="1696902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Increasing judges</a:t>
            </a:r>
            <a:endParaRPr lang="en-AU" dirty="0"/>
          </a:p>
        </p:txBody>
      </p:sp>
      <p:pic>
        <p:nvPicPr>
          <p:cNvPr id="14" name="Content Placeholder 1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032" y="1412776"/>
            <a:ext cx="8354432" cy="496855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96902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Decreasing late guilty pleas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Modelling a reform to encourage pleas before committal in the Local Court, rather than close to trial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84856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Decreasing late guilty pleas</a:t>
            </a:r>
            <a:endParaRPr lang="en-AU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951791381"/>
              </p:ext>
            </p:extLst>
          </p:nvPr>
        </p:nvGraphicFramePr>
        <p:xfrm>
          <a:off x="1403648" y="1397000"/>
          <a:ext cx="7848872" cy="4912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/>
          <p:cNvSpPr/>
          <p:nvPr/>
        </p:nvSpPr>
        <p:spPr>
          <a:xfrm>
            <a:off x="4572000" y="5229200"/>
            <a:ext cx="2088232" cy="1224136"/>
          </a:xfrm>
          <a:prstGeom prst="rect">
            <a:avLst/>
          </a:prstGeom>
          <a:noFill/>
          <a:ln>
            <a:solidFill>
              <a:srgbClr val="F141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Rectangle 4"/>
          <p:cNvSpPr/>
          <p:nvPr/>
        </p:nvSpPr>
        <p:spPr>
          <a:xfrm>
            <a:off x="6876256" y="5229200"/>
            <a:ext cx="2088232" cy="1224136"/>
          </a:xfrm>
          <a:prstGeom prst="rect">
            <a:avLst/>
          </a:prstGeom>
          <a:noFill/>
          <a:ln>
            <a:solidFill>
              <a:srgbClr val="F141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43077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Bent Arrow 27"/>
          <p:cNvSpPr/>
          <p:nvPr/>
        </p:nvSpPr>
        <p:spPr>
          <a:xfrm flipH="1">
            <a:off x="6228184" y="3140968"/>
            <a:ext cx="288032" cy="720080"/>
          </a:xfrm>
          <a:prstGeom prst="bentArrow">
            <a:avLst>
              <a:gd name="adj1" fmla="val 16381"/>
              <a:gd name="adj2" fmla="val 31538"/>
              <a:gd name="adj3" fmla="val 25427"/>
              <a:gd name="adj4" fmla="val 4375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1979712" y="4509120"/>
            <a:ext cx="5904656" cy="1656184"/>
            <a:chOff x="1907704" y="4941168"/>
            <a:chExt cx="5904656" cy="1656184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3419872" y="4941168"/>
              <a:ext cx="0" cy="151216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7812360" y="4941168"/>
              <a:ext cx="0" cy="151216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1907704" y="5949280"/>
              <a:ext cx="0" cy="648072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2045974"/>
              </p:ext>
            </p:extLst>
          </p:nvPr>
        </p:nvGraphicFramePr>
        <p:xfrm>
          <a:off x="-108520" y="1124744"/>
          <a:ext cx="8928992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17" name="Group 16"/>
          <p:cNvGrpSpPr/>
          <p:nvPr/>
        </p:nvGrpSpPr>
        <p:grpSpPr>
          <a:xfrm>
            <a:off x="395536" y="6021288"/>
            <a:ext cx="8352927" cy="548679"/>
            <a:chOff x="3106507" y="1084540"/>
            <a:chExt cx="3133197" cy="774601"/>
          </a:xfrm>
          <a:solidFill>
            <a:schemeClr val="accent1">
              <a:lumMod val="40000"/>
              <a:lumOff val="60000"/>
            </a:schemeClr>
          </a:solidFill>
        </p:grpSpPr>
        <p:sp>
          <p:nvSpPr>
            <p:cNvPr id="18" name="Rounded Rectangle 17"/>
            <p:cNvSpPr/>
            <p:nvPr/>
          </p:nvSpPr>
          <p:spPr>
            <a:xfrm>
              <a:off x="3106507" y="1084540"/>
              <a:ext cx="3133197" cy="774601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Rounded Rectangle 4"/>
            <p:cNvSpPr/>
            <p:nvPr/>
          </p:nvSpPr>
          <p:spPr>
            <a:xfrm>
              <a:off x="3129194" y="1107227"/>
              <a:ext cx="3087823" cy="729227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AU" sz="1600" b="1" kern="1200" dirty="0" smtClean="0">
                  <a:solidFill>
                    <a:schemeClr val="tx1"/>
                  </a:solidFill>
                </a:rPr>
                <a:t>CASE DISPOSED/FINALISED</a:t>
              </a:r>
              <a:endParaRPr lang="en-AU" sz="1600" kern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27" name="Bent Arrow 26"/>
          <p:cNvSpPr/>
          <p:nvPr/>
        </p:nvSpPr>
        <p:spPr>
          <a:xfrm>
            <a:off x="179512" y="3068960"/>
            <a:ext cx="2664296" cy="1872208"/>
          </a:xfrm>
          <a:prstGeom prst="bentArrow">
            <a:avLst>
              <a:gd name="adj1" fmla="val 4273"/>
              <a:gd name="adj2" fmla="val 5815"/>
              <a:gd name="adj3" fmla="val 15761"/>
              <a:gd name="adj4" fmla="val 4375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AU" dirty="0" smtClean="0"/>
              <a:t>Decreasing late guilty pleas</a:t>
            </a:r>
            <a:endParaRPr lang="en-AU" dirty="0"/>
          </a:p>
        </p:txBody>
      </p:sp>
      <p:sp>
        <p:nvSpPr>
          <p:cNvPr id="3" name="Oval 2"/>
          <p:cNvSpPr/>
          <p:nvPr/>
        </p:nvSpPr>
        <p:spPr>
          <a:xfrm>
            <a:off x="755576" y="3933056"/>
            <a:ext cx="504056" cy="3600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6" name="Oval 15"/>
          <p:cNvSpPr/>
          <p:nvPr/>
        </p:nvSpPr>
        <p:spPr>
          <a:xfrm>
            <a:off x="2627784" y="4077072"/>
            <a:ext cx="504056" cy="3600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0" name="Oval 19"/>
          <p:cNvSpPr/>
          <p:nvPr/>
        </p:nvSpPr>
        <p:spPr>
          <a:xfrm>
            <a:off x="5004048" y="4049241"/>
            <a:ext cx="504056" cy="3600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2" name="Oval 21"/>
          <p:cNvSpPr/>
          <p:nvPr/>
        </p:nvSpPr>
        <p:spPr>
          <a:xfrm>
            <a:off x="7308304" y="3933056"/>
            <a:ext cx="504056" cy="3600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Oval 4"/>
          <p:cNvSpPr/>
          <p:nvPr/>
        </p:nvSpPr>
        <p:spPr>
          <a:xfrm>
            <a:off x="2411760" y="1412776"/>
            <a:ext cx="4104456" cy="115212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39000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6" grpId="0" animBg="1"/>
      <p:bldP spid="20" grpId="0" animBg="1"/>
      <p:bldP spid="22" grpId="0" animBg="1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Criminal Courts in NSW</a:t>
            </a:r>
            <a:endParaRPr lang="en-AU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964462006"/>
              </p:ext>
            </p:extLst>
          </p:nvPr>
        </p:nvGraphicFramePr>
        <p:xfrm>
          <a:off x="1403648" y="1397000"/>
          <a:ext cx="7848872" cy="4912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/>
          <p:cNvSpPr/>
          <p:nvPr/>
        </p:nvSpPr>
        <p:spPr>
          <a:xfrm>
            <a:off x="4572000" y="5229200"/>
            <a:ext cx="2088232" cy="1224136"/>
          </a:xfrm>
          <a:prstGeom prst="rect">
            <a:avLst/>
          </a:prstGeom>
          <a:noFill/>
          <a:ln>
            <a:solidFill>
              <a:srgbClr val="F141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97863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Decreasing late guilty pleas</a:t>
            </a:r>
            <a:endParaRPr lang="en-AU" dirty="0"/>
          </a:p>
        </p:txBody>
      </p:sp>
      <p:pic>
        <p:nvPicPr>
          <p:cNvPr id="14" name="Content Placeholder 1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032" y="1412776"/>
            <a:ext cx="8354432" cy="4968551"/>
          </a:xfrm>
        </p:spPr>
      </p:pic>
    </p:spTree>
    <p:extLst>
      <p:ext uri="{BB962C8B-B14F-4D97-AF65-F5344CB8AC3E}">
        <p14:creationId xmlns:p14="http://schemas.microsoft.com/office/powerpoint/2010/main" val="1696902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Decreasing adjournments</a:t>
            </a:r>
            <a:endParaRPr lang="en-AU" dirty="0"/>
          </a:p>
        </p:txBody>
      </p:sp>
      <p:pic>
        <p:nvPicPr>
          <p:cNvPr id="14" name="Content Placeholder 1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032" y="1412776"/>
            <a:ext cx="8354432" cy="4968551"/>
          </a:xfrm>
        </p:spPr>
      </p:pic>
    </p:spTree>
    <p:extLst>
      <p:ext uri="{BB962C8B-B14F-4D97-AF65-F5344CB8AC3E}">
        <p14:creationId xmlns:p14="http://schemas.microsoft.com/office/powerpoint/2010/main" val="1696902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Removing the court vacation period</a:t>
            </a:r>
            <a:endParaRPr lang="en-AU" dirty="0"/>
          </a:p>
        </p:txBody>
      </p:sp>
      <p:pic>
        <p:nvPicPr>
          <p:cNvPr id="14" name="Content Placeholder 1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032" y="1412776"/>
            <a:ext cx="8354432" cy="4968551"/>
          </a:xfrm>
        </p:spPr>
      </p:pic>
    </p:spTree>
    <p:extLst>
      <p:ext uri="{BB962C8B-B14F-4D97-AF65-F5344CB8AC3E}">
        <p14:creationId xmlns:p14="http://schemas.microsoft.com/office/powerpoint/2010/main" val="1696902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Combined interventions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It may be more feasible to implement small interventions across different areas rather than one large intervention</a:t>
            </a:r>
          </a:p>
          <a:p>
            <a:r>
              <a:rPr lang="en-AU" dirty="0" smtClean="0"/>
              <a:t>We try implementing the following interventions</a:t>
            </a:r>
          </a:p>
          <a:p>
            <a:pPr lvl="1"/>
            <a:r>
              <a:rPr lang="en-AU" dirty="0" smtClean="0"/>
              <a:t>2 additional judges</a:t>
            </a:r>
          </a:p>
          <a:p>
            <a:pPr lvl="1"/>
            <a:r>
              <a:rPr lang="en-AU" dirty="0" smtClean="0"/>
              <a:t>50% reduction in late guilty pleas</a:t>
            </a:r>
          </a:p>
          <a:p>
            <a:pPr lvl="1"/>
            <a:r>
              <a:rPr lang="en-AU" dirty="0" smtClean="0"/>
              <a:t>33% reduction in adjournments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47341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Combined interventions</a:t>
            </a:r>
            <a:endParaRPr lang="en-AU" dirty="0"/>
          </a:p>
        </p:txBody>
      </p:sp>
      <p:pic>
        <p:nvPicPr>
          <p:cNvPr id="14" name="Content Placeholder 1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033" y="1412776"/>
            <a:ext cx="8354430" cy="4968551"/>
          </a:xfrm>
        </p:spPr>
      </p:pic>
    </p:spTree>
    <p:extLst>
      <p:ext uri="{BB962C8B-B14F-4D97-AF65-F5344CB8AC3E}">
        <p14:creationId xmlns:p14="http://schemas.microsoft.com/office/powerpoint/2010/main" val="1696902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Other Possible Interventions</a:t>
            </a:r>
            <a:endParaRPr lang="en-AU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9381204"/>
              </p:ext>
            </p:extLst>
          </p:nvPr>
        </p:nvGraphicFramePr>
        <p:xfrm>
          <a:off x="467544" y="1340768"/>
          <a:ext cx="8208912" cy="432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4456"/>
                <a:gridCol w="4104456"/>
              </a:tblGrid>
              <a:tr h="570629">
                <a:tc>
                  <a:txBody>
                    <a:bodyPr/>
                    <a:lstStyle/>
                    <a:p>
                      <a:r>
                        <a:rPr lang="en-AU" dirty="0" smtClean="0"/>
                        <a:t>Interventions</a:t>
                      </a:r>
                      <a:r>
                        <a:rPr lang="en-AU" baseline="0" dirty="0" smtClean="0"/>
                        <a:t> we can currently perform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Interventions we can easily incorporate</a:t>
                      </a:r>
                      <a:endParaRPr lang="en-AU" dirty="0"/>
                    </a:p>
                  </a:txBody>
                  <a:tcPr/>
                </a:tc>
              </a:tr>
              <a:tr h="3749851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dirty="0" smtClean="0"/>
                        <a:t>Changes to</a:t>
                      </a:r>
                      <a:r>
                        <a:rPr lang="en-AU" baseline="0" dirty="0" smtClean="0"/>
                        <a:t> the number of judges (step and gradual)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baseline="0" dirty="0" smtClean="0"/>
                        <a:t>Changes to the proportion of cases going to trial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baseline="0" dirty="0" smtClean="0"/>
                        <a:t>Changes to the distribution of trial day outcomes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baseline="0" dirty="0" smtClean="0"/>
                        <a:t>Probability that judges work on short matters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dirty="0" smtClean="0"/>
                        <a:t>Changes to the mean number of registrations each month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baseline="0" dirty="0" smtClean="0"/>
                        <a:t>Changes to judges leave/sitting time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AU" baseline="0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9345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Cautions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This is only for Sydney, not NSW as a whole</a:t>
            </a:r>
          </a:p>
          <a:p>
            <a:pPr lvl="1"/>
            <a:r>
              <a:rPr lang="en-AU" dirty="0" smtClean="0"/>
              <a:t>Some arrival/trial length assumptions may not hold for other registries</a:t>
            </a:r>
          </a:p>
          <a:p>
            <a:r>
              <a:rPr lang="en-AU" dirty="0" smtClean="0"/>
              <a:t>Parameter estimates are just estimates (especially around trial-day outcome probabilities)</a:t>
            </a:r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34109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Summary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Trial delay is a big problem in NSW</a:t>
            </a:r>
          </a:p>
          <a:p>
            <a:r>
              <a:rPr lang="en-AU" dirty="0" smtClean="0"/>
              <a:t>DCC simulation model can be used to test various scenarios</a:t>
            </a:r>
          </a:p>
          <a:p>
            <a:r>
              <a:rPr lang="en-AU" dirty="0" smtClean="0"/>
              <a:t>Most effect policies are increases in court time</a:t>
            </a:r>
          </a:p>
          <a:p>
            <a:pPr lvl="1"/>
            <a:r>
              <a:rPr lang="en-AU" dirty="0" smtClean="0"/>
              <a:t>Through additional judges or non-vacated courts</a:t>
            </a:r>
          </a:p>
        </p:txBody>
      </p:sp>
    </p:spTree>
    <p:extLst>
      <p:ext uri="{BB962C8B-B14F-4D97-AF65-F5344CB8AC3E}">
        <p14:creationId xmlns:p14="http://schemas.microsoft.com/office/powerpoint/2010/main" val="2248073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Questions?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51996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Trial delay in NSW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Trial delay: time between committal and finalisation in </a:t>
            </a:r>
            <a:r>
              <a:rPr lang="en-AU" smtClean="0"/>
              <a:t>the District </a:t>
            </a:r>
            <a:r>
              <a:rPr lang="en-AU" dirty="0" smtClean="0"/>
              <a:t>Court</a:t>
            </a:r>
          </a:p>
          <a:p>
            <a:r>
              <a:rPr lang="en-AU" dirty="0" smtClean="0"/>
              <a:t>Median trial delay has risen from 234 days in 2011 to 348 days in 2015</a:t>
            </a:r>
          </a:p>
          <a:p>
            <a:r>
              <a:rPr lang="en-AU" dirty="0" smtClean="0"/>
              <a:t>Number of cases awaiting trial in the NSW District Criminal Court (DCC) in December 2015 was 2014 – up from 1017 in January 2011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78879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Problems with trial delay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More stressful to defendants/victims</a:t>
            </a:r>
          </a:p>
          <a:p>
            <a:r>
              <a:rPr lang="en-AU" dirty="0" smtClean="0"/>
              <a:t>Cost of holding defendants in remand</a:t>
            </a:r>
          </a:p>
          <a:p>
            <a:pPr lvl="1"/>
            <a:r>
              <a:rPr lang="en-AU" dirty="0" smtClean="0"/>
              <a:t>Cost imprisonment is $292/day</a:t>
            </a:r>
          </a:p>
          <a:p>
            <a:pPr lvl="1"/>
            <a:r>
              <a:rPr lang="en-AU" dirty="0" smtClean="0"/>
              <a:t>Prison population is at record numbers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43199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Relationship with case backlog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Case backlog/pending caseload: Number of cases awaiting trial in the NSW DCC</a:t>
            </a:r>
          </a:p>
          <a:p>
            <a:r>
              <a:rPr lang="en-AU" dirty="0" smtClean="0"/>
              <a:t>Linked to trial delay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2907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Case backlog</a:t>
            </a:r>
            <a:endParaRPr lang="en-AU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021" y="1600200"/>
            <a:ext cx="8135957" cy="4525963"/>
          </a:xfrm>
        </p:spPr>
      </p:pic>
    </p:spTree>
    <p:extLst>
      <p:ext uri="{BB962C8B-B14F-4D97-AF65-F5344CB8AC3E}">
        <p14:creationId xmlns:p14="http://schemas.microsoft.com/office/powerpoint/2010/main" val="2974349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Data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Numbers of pending, registered and finalised cases by month and registry (Jan 07-Jul 16)</a:t>
            </a:r>
          </a:p>
          <a:p>
            <a:r>
              <a:rPr lang="en-AU" dirty="0" smtClean="0"/>
              <a:t>Trial lengths by registry (Jan 11 – Jun 16)</a:t>
            </a:r>
          </a:p>
          <a:p>
            <a:r>
              <a:rPr lang="en-AU" dirty="0" smtClean="0"/>
              <a:t>Other data obtained through published court statistics/personal communication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01140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Model fitting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Create the model to test various policies for reducing court delay</a:t>
            </a:r>
          </a:p>
          <a:p>
            <a:r>
              <a:rPr lang="en-AU" dirty="0" smtClean="0"/>
              <a:t>Only fit the model for the registry of Sydney</a:t>
            </a:r>
          </a:p>
          <a:p>
            <a:pPr lvl="1"/>
            <a:r>
              <a:rPr lang="en-AU" dirty="0" smtClean="0"/>
              <a:t>Easier to fit the model with the larger number of cases</a:t>
            </a:r>
          </a:p>
          <a:p>
            <a:pPr lvl="1"/>
            <a:r>
              <a:rPr lang="en-AU" dirty="0" smtClean="0"/>
              <a:t>Covers approximately 33% of all trials</a:t>
            </a:r>
            <a:endParaRPr lang="en-AU" dirty="0"/>
          </a:p>
          <a:p>
            <a:r>
              <a:rPr lang="en-AU" dirty="0" smtClean="0"/>
              <a:t>Fit the simulation from 2012</a:t>
            </a:r>
          </a:p>
        </p:txBody>
      </p:sp>
    </p:spTree>
    <p:extLst>
      <p:ext uri="{BB962C8B-B14F-4D97-AF65-F5344CB8AC3E}">
        <p14:creationId xmlns:p14="http://schemas.microsoft.com/office/powerpoint/2010/main" val="4235386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Bent Arrow 27"/>
          <p:cNvSpPr/>
          <p:nvPr/>
        </p:nvSpPr>
        <p:spPr>
          <a:xfrm flipH="1">
            <a:off x="6228184" y="3140968"/>
            <a:ext cx="288032" cy="720080"/>
          </a:xfrm>
          <a:prstGeom prst="bentArrow">
            <a:avLst>
              <a:gd name="adj1" fmla="val 16381"/>
              <a:gd name="adj2" fmla="val 31538"/>
              <a:gd name="adj3" fmla="val 25427"/>
              <a:gd name="adj4" fmla="val 4375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1979712" y="4509120"/>
            <a:ext cx="5904656" cy="1656184"/>
            <a:chOff x="1907704" y="4941168"/>
            <a:chExt cx="5904656" cy="1656184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3419872" y="4941168"/>
              <a:ext cx="0" cy="151216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7812360" y="4941168"/>
              <a:ext cx="0" cy="151216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1907704" y="5949280"/>
              <a:ext cx="0" cy="648072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2697204"/>
              </p:ext>
            </p:extLst>
          </p:nvPr>
        </p:nvGraphicFramePr>
        <p:xfrm>
          <a:off x="-108520" y="1124744"/>
          <a:ext cx="8928992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17" name="Group 16"/>
          <p:cNvGrpSpPr/>
          <p:nvPr/>
        </p:nvGrpSpPr>
        <p:grpSpPr>
          <a:xfrm>
            <a:off x="395536" y="6021288"/>
            <a:ext cx="8352927" cy="548679"/>
            <a:chOff x="3106507" y="1084540"/>
            <a:chExt cx="3133197" cy="774601"/>
          </a:xfrm>
          <a:solidFill>
            <a:schemeClr val="accent1">
              <a:lumMod val="40000"/>
              <a:lumOff val="60000"/>
            </a:schemeClr>
          </a:solidFill>
        </p:grpSpPr>
        <p:sp>
          <p:nvSpPr>
            <p:cNvPr id="18" name="Rounded Rectangle 17"/>
            <p:cNvSpPr/>
            <p:nvPr/>
          </p:nvSpPr>
          <p:spPr>
            <a:xfrm>
              <a:off x="3106507" y="1084540"/>
              <a:ext cx="3133197" cy="774601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Rounded Rectangle 4"/>
            <p:cNvSpPr/>
            <p:nvPr/>
          </p:nvSpPr>
          <p:spPr>
            <a:xfrm>
              <a:off x="3129194" y="1107227"/>
              <a:ext cx="3087823" cy="729227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AU" sz="1600" b="1" kern="1200" dirty="0" smtClean="0">
                  <a:solidFill>
                    <a:schemeClr val="tx1"/>
                  </a:solidFill>
                </a:rPr>
                <a:t>CASE DISPOSED/FINALISED</a:t>
              </a:r>
              <a:endParaRPr lang="en-AU" sz="1600" kern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27" name="Bent Arrow 26"/>
          <p:cNvSpPr/>
          <p:nvPr/>
        </p:nvSpPr>
        <p:spPr>
          <a:xfrm>
            <a:off x="179512" y="3068960"/>
            <a:ext cx="2664296" cy="1872208"/>
          </a:xfrm>
          <a:prstGeom prst="bentArrow">
            <a:avLst>
              <a:gd name="adj1" fmla="val 4273"/>
              <a:gd name="adj2" fmla="val 5815"/>
              <a:gd name="adj3" fmla="val 15761"/>
              <a:gd name="adj4" fmla="val 4375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AU" dirty="0" smtClean="0"/>
              <a:t>Model process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80196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J Document" ma:contentTypeID="0x01010077DC2A28846341C9915EFC7988C44A4F00AC683DE72F6D54408E582A29A0E01260" ma:contentTypeVersion="4" ma:contentTypeDescription="" ma:contentTypeScope="" ma:versionID="6d8699e19d18e85c01352be16c7ff8ee">
  <xsd:schema xmlns:xsd="http://www.w3.org/2001/XMLSchema" xmlns:xs="http://www.w3.org/2001/XMLSchema" xmlns:p="http://schemas.microsoft.com/office/2006/metadata/properties" xmlns:ns1="http://schemas.microsoft.com/sharepoint/v3" xmlns:ns3="7682a661-0ade-4637-84c8-77ce31dee783" xmlns:ns4="e4ff26e6-61c9-4223-823f-818594960367" targetNamespace="http://schemas.microsoft.com/office/2006/metadata/properties" ma:root="true" ma:fieldsID="7b26b1d083b43316654d29245d50e201" ns1:_="" ns3:_="" ns4:_="">
    <xsd:import namespace="http://schemas.microsoft.com/sharepoint/v3"/>
    <xsd:import namespace="7682a661-0ade-4637-84c8-77ce31dee783"/>
    <xsd:import namespace="e4ff26e6-61c9-4223-823f-818594960367"/>
    <xsd:element name="properties">
      <xsd:complexType>
        <xsd:sequence>
          <xsd:element name="documentManagement">
            <xsd:complexType>
              <xsd:all>
                <xsd:element ref="ns3:TaxCatchAll" minOccurs="0"/>
                <xsd:element ref="ns4:ne8158a489a9473f9c54eecb4c21131b" minOccurs="0"/>
                <xsd:element ref="ns4:bc56bdda6a6a44c48d8cfdd96ad4c147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3" nillable="true" ma:displayName="Scheduling Start Date" ma:description="" ma:internalName="PublishingStartDate">
      <xsd:simpleType>
        <xsd:restriction base="dms:Unknown"/>
      </xsd:simpleType>
    </xsd:element>
    <xsd:element name="PublishingExpirationDate" ma:index="14" nillable="true" ma:displayName="Scheduling End Date" ma:description="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82a661-0ade-4637-84c8-77ce31dee783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71544a81-4f2a-458e-ab5b-bbbaec5e6e73}" ma:internalName="TaxCatchAll" ma:readOnly="false" ma:showField="CatchAllData" ma:web="7682a661-0ade-4637-84c8-77ce31dee78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ff26e6-61c9-4223-823f-818594960367" elementFormDefault="qualified">
    <xsd:import namespace="http://schemas.microsoft.com/office/2006/documentManagement/types"/>
    <xsd:import namespace="http://schemas.microsoft.com/office/infopath/2007/PartnerControls"/>
    <xsd:element name="ne8158a489a9473f9c54eecb4c21131b" ma:index="11" ma:taxonomy="true" ma:internalName="ne8158a489a9473f9c54eecb4c21131b" ma:taxonomyFieldName="Content_x0020_tags" ma:displayName="Content tags" ma:fieldId="{7e8158a4-89a9-473f-9c54-eecb4c21131b}" ma:taxonomyMulti="true" ma:sspId="f6e08d11-6f9a-422e-94df-5713af838a64" ma:termSetId="a069c314-3269-420f-97d4-651b5f06edc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c56bdda6a6a44c48d8cfdd96ad4c147" ma:index="12" nillable="true" ma:displayName="DC.Type.DocType (JSMS)_0" ma:hidden="true" ma:internalName="bc56bdda6a6a44c48d8cfdd96ad4c147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682a661-0ade-4637-84c8-77ce31dee783">
      <Value>126</Value>
      <Value>105</Value>
    </TaxCatchAll>
    <bc56bdda6a6a44c48d8cfdd96ad4c147 xmlns="e4ff26e6-61c9-4223-823f-818594960367">Report55c057c3-5c13-4ca6-8dab-3fe1e0497fe2</bc56bdda6a6a44c48d8cfdd96ad4c147>
    <ne8158a489a9473f9c54eecb4c21131b xmlns="e4ff26e6-61c9-4223-823f-818594960367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Conference proceedings / Presentations</TermName>
          <TermId xmlns="http://schemas.microsoft.com/office/infopath/2007/PartnerControls">c21264d4-9564-4e41-9805-0fcb8759ef5a</TermId>
        </TermInfo>
      </Terms>
    </ne8158a489a9473f9c54eecb4c21131b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1D522389-B8E3-4E90-A83B-2F2FF43AE697}"/>
</file>

<file path=customXml/itemProps2.xml><?xml version="1.0" encoding="utf-8"?>
<ds:datastoreItem xmlns:ds="http://schemas.openxmlformats.org/officeDocument/2006/customXml" ds:itemID="{CE43381B-60BA-4F31-A22D-EA9AAA665C18}"/>
</file>

<file path=customXml/itemProps3.xml><?xml version="1.0" encoding="utf-8"?>
<ds:datastoreItem xmlns:ds="http://schemas.openxmlformats.org/officeDocument/2006/customXml" ds:itemID="{FE4F299C-B1D6-4EFE-A255-F3361608BB94}"/>
</file>

<file path=docProps/app.xml><?xml version="1.0" encoding="utf-8"?>
<Properties xmlns="http://schemas.openxmlformats.org/officeDocument/2006/extended-properties" xmlns:vt="http://schemas.openxmlformats.org/officeDocument/2006/docPropsVTypes">
  <Template>AGD_data_projection</Template>
  <TotalTime>5253</TotalTime>
  <Words>753</Words>
  <Application>Microsoft Office PowerPoint</Application>
  <PresentationFormat>On-screen Show (4:3)</PresentationFormat>
  <Paragraphs>138</Paragraphs>
  <Slides>28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New South Wales District Criminal Court Backlog Simulation</vt:lpstr>
      <vt:lpstr>Criminal Courts in NSW</vt:lpstr>
      <vt:lpstr>Trial delay in NSW</vt:lpstr>
      <vt:lpstr>Problems with trial delay</vt:lpstr>
      <vt:lpstr>Relationship with case backlog</vt:lpstr>
      <vt:lpstr>Case backlog</vt:lpstr>
      <vt:lpstr>Data</vt:lpstr>
      <vt:lpstr>Model fitting</vt:lpstr>
      <vt:lpstr>Model process</vt:lpstr>
      <vt:lpstr>Other assumptions</vt:lpstr>
      <vt:lpstr>Model validation</vt:lpstr>
      <vt:lpstr>Model validation - backlog</vt:lpstr>
      <vt:lpstr>Model interventions</vt:lpstr>
      <vt:lpstr>Model interventions</vt:lpstr>
      <vt:lpstr>Baseline case</vt:lpstr>
      <vt:lpstr>Increasing judges</vt:lpstr>
      <vt:lpstr>Decreasing late guilty pleas</vt:lpstr>
      <vt:lpstr>Decreasing late guilty pleas</vt:lpstr>
      <vt:lpstr>Decreasing late guilty pleas</vt:lpstr>
      <vt:lpstr>Decreasing late guilty pleas</vt:lpstr>
      <vt:lpstr>Decreasing adjournments</vt:lpstr>
      <vt:lpstr>Removing the court vacation period</vt:lpstr>
      <vt:lpstr>Combined interventions</vt:lpstr>
      <vt:lpstr>Combined interventions</vt:lpstr>
      <vt:lpstr>Other Possible Interventions</vt:lpstr>
      <vt:lpstr>Cautions</vt:lpstr>
      <vt:lpstr>Summary</vt:lpstr>
      <vt:lpstr>Questions?</vt:lpstr>
    </vt:vector>
  </TitlesOfParts>
  <Company>Department of Attorney General &amp; Justice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Reducing trial delay in the NSW District Court</dc:title>
  <dc:creator>Hamish Thorburn</dc:creator>
  <cp:lastModifiedBy>Hamish Thorburn</cp:lastModifiedBy>
  <cp:revision>153</cp:revision>
  <cp:lastPrinted>2016-09-19T01:41:15Z</cp:lastPrinted>
  <dcterms:created xsi:type="dcterms:W3CDTF">2016-06-02T01:11:05Z</dcterms:created>
  <dcterms:modified xsi:type="dcterms:W3CDTF">2017-02-14T21:29:51Z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0x01010077DC2A28846341C9915EFC7988C44A4F00AC683DE72F6D54408E582A29A0E01260</vt:lpwstr>
  </property>
  <property fmtid="{D5CDD505-2E9C-101B-9397-08002B2CF9AE}" pid="3" name="Content tags">
    <vt:lpwstr>105;#Conference proceedings / Presentations|c21264d4-9564-4e41-9805-0fcb8759ef5a</vt:lpwstr>
  </property>
  <property fmtid="{D5CDD505-2E9C-101B-9397-08002B2CF9AE}" pid="4" name="DC.Type.DocType (JSMS">
    <vt:lpwstr>126;#Presentation|96b9c332-40fe-4061-87fb-bc6c76567afe</vt:lpwstr>
  </property>
  <property fmtid="{D5CDD505-2E9C-101B-9397-08002B2CF9AE}" pid="5" name="bc56bdda6a6a44c48d8cfdd96ad4c1470">
    <vt:lpwstr>Presentation|96b9c332-40fe-4061-87fb-bc6c76567afe</vt:lpwstr>
  </property>
</Properties>
</file>